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0F8D02-06AA-4226-8D84-B41C46C9BA44}">
          <p14:sldIdLst>
            <p14:sldId id="256"/>
            <p14:sldId id="257"/>
            <p14:sldId id="258"/>
            <p14:sldId id="259"/>
            <p14:sldId id="260"/>
          </p14:sldIdLst>
        </p14:section>
        <p14:section name="제목 없는 구역" id="{8F16D756-9058-48DA-A823-8BA2DA6FFF90}">
          <p14:sldIdLst>
            <p14:sldId id="261"/>
            <p14:sldId id="262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HYUNSEUNG" initials="N" lastIdx="2" clrIdx="0">
    <p:extLst>
      <p:ext uri="{19B8F6BF-5375-455C-9EA6-DF929625EA0E}">
        <p15:presenceInfo xmlns:p15="http://schemas.microsoft.com/office/powerpoint/2012/main" userId="NAMHYUNSE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1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9T21:37:26.657" idx="1">
    <p:pos x="6456" y="123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00:05:05.638" idx="2">
    <p:pos x="7147" y="51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A6EB6-3561-4C63-8FBC-82132E09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3F68AE-0396-413E-8641-054412CF9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F0F4C-AF42-4106-B394-11D67A45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731D2-28A1-4017-BD14-DC220976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4BD14-4584-4499-8BD1-F7AF6B17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2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4CE7D-E411-4C0E-815F-64AD59F5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1077BD-D5E8-4EB4-BA27-23D1834BB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2183F-E54D-4006-B069-0C076CB3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805FAA-5CA2-4FB4-B423-999510B7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54C91-C89A-40F3-AD69-460D2A4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50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803D41-6E89-4AEC-83A1-59CDA44F5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46D7EE-B358-4A12-8616-B2DD67EB6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9AB5D-9A03-417C-A249-CA9F2A77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DEE1A-7004-4D09-B95E-1CFF0B12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7F33F-F530-4B55-9235-2239AAE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74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FAC2C-3A0B-4FA7-83F7-5BE5CE64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42C1D-48C1-4BE5-B653-962EB0D2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F232C-B3B2-42BB-A43F-396AEE24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838AA-A5A9-40C6-B013-C664A42F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7DE97-85B2-4C59-B65D-738A92D2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4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576F0-2473-4ACA-821E-01E8BA79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4B4A7-C076-49DC-846E-5284A6B1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E861BF-CDEF-46F6-A75D-BCF33ACB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2AB17-A876-4377-8E9C-A44084F3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8BB0FA-87C1-4B49-90AD-847431EB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6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D75A2-771A-48AB-99D9-7A2AEBE0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C0403-9949-405C-84A6-CB096A437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201F3-403E-4E42-B0C7-8C4FCAB2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24F3E-D32C-4EFC-BB10-402F579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8FDDA-479E-4706-85E3-0FE8B222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D50CC-714C-4601-9E49-03F95C0C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2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DAFF6-93FD-4B7E-B43F-848BE973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F1690-8677-4B93-ACD2-CA66D77FB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5C31C2-B196-4AD5-9FEB-807651FF5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67C4BE-C1A9-4049-A598-9114DF51D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7EE8FF-B754-4177-BCB9-028BB1446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36481F-E6C7-44A6-8E91-FA5DB4EC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486534-DBF2-417A-8773-7B8ADEA4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02D46B-92F2-45B9-B338-224853D2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D4-C8D5-453E-BA19-852AE78F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B6030F-FB04-4C2B-BA4F-515D363F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210EF1-2927-4754-991A-42502138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AB2C4A-8F05-4748-9725-F90F2585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2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8BE494-B78F-4BCD-94A2-254A4051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0AD82-7E81-4DF4-A509-A41F9A68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D2A42-FD71-42BB-92B0-E55570CD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3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8F5CA-2592-4CB0-BB84-5546ADE5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DB012-CEEA-4294-8FD2-B223EDEE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DDADB-E99E-42EB-A13E-17311A883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66892-2B13-4F13-AA58-4CD790A5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B2259-0987-43D7-B007-459A0D06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30364F-522D-4740-83FE-E9DEE5EF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2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55539-6F9F-4A02-B754-F7E27D7B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89EC97-B61F-42F8-B12B-2F4474B10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7F603D-A876-4D71-82F4-97875AC5B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6A862-755A-4D42-BF8A-31867ADA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630EE-096F-425E-A9D8-DB2B2E11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48BBE-FE7E-421B-A90F-1A77AF49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3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3F86C1-21F1-4922-B5FC-BF6BB2F0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2841B-DA88-4184-A696-9C5D02D8F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8DE53-625B-4A87-923D-D143C6709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33A81-D6E9-48F9-A53C-52A94390AD54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4A94C-8E48-4C85-A4CD-BF3443728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D14F5-29F2-4B2B-809B-422611C3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F627-0926-48E6-BA5F-BBED3C0CC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2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25356-7D42-4FC4-A4B6-D2B8DF4DA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쇼핑몰 구축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B10936-13BC-4AFD-B6C6-A0B39219C1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남현승</a:t>
            </a:r>
          </a:p>
        </p:txBody>
      </p:sp>
    </p:spTree>
    <p:extLst>
      <p:ext uri="{BB962C8B-B14F-4D97-AF65-F5344CB8AC3E}">
        <p14:creationId xmlns:p14="http://schemas.microsoft.com/office/powerpoint/2010/main" val="217714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B74A94D-6AE3-4B90-A327-332894B0D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391" y="-252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12391072">
            <a:extLst>
              <a:ext uri="{FF2B5EF4-FFF2-40B4-BE49-F238E27FC236}">
                <a16:creationId xmlns:a16="http://schemas.microsoft.com/office/drawing/2014/main" id="{43D165BE-A895-456E-9D52-535323C6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1385262"/>
            <a:ext cx="5400675" cy="37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EF5D60-AA8C-4ED3-A55C-0539B4E2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391" y="-252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17025184">
            <a:extLst>
              <a:ext uri="{FF2B5EF4-FFF2-40B4-BE49-F238E27FC236}">
                <a16:creationId xmlns:a16="http://schemas.microsoft.com/office/drawing/2014/main" id="{74480E9C-B669-4CC4-AC74-099D1EFE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6636"/>
            <a:ext cx="5400675" cy="17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8014D-23D1-4490-B753-72D79B63DA87}"/>
              </a:ext>
            </a:extLst>
          </p:cNvPr>
          <p:cNvSpPr txBox="1"/>
          <p:nvPr/>
        </p:nvSpPr>
        <p:spPr>
          <a:xfrm>
            <a:off x="-3" y="0"/>
            <a:ext cx="5280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</a:t>
            </a:r>
            <a:r>
              <a:rPr lang="ko-KR" altLang="en-US" dirty="0"/>
              <a:t>회원가입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03-1.</a:t>
            </a:r>
            <a:r>
              <a:rPr lang="ko-KR" altLang="en-US" dirty="0"/>
              <a:t>회원가입과 동시에 </a:t>
            </a:r>
            <a:r>
              <a:rPr lang="en-US" altLang="ko-KR" dirty="0"/>
              <a:t>SQL</a:t>
            </a:r>
            <a:r>
              <a:rPr lang="ko-KR" altLang="en-US" dirty="0"/>
              <a:t>에 데이터를 넘기기 위해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227C273-94A5-45BB-866E-E0E013434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0" y="1348722"/>
            <a:ext cx="4819109" cy="3957795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AD8326B4-89EA-4DA0-88C1-9CF9C5854EBE}"/>
              </a:ext>
            </a:extLst>
          </p:cNvPr>
          <p:cNvSpPr/>
          <p:nvPr/>
        </p:nvSpPr>
        <p:spPr>
          <a:xfrm>
            <a:off x="5683770" y="3255949"/>
            <a:ext cx="704538" cy="3147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04BB9-48EB-4BD1-AD41-692ED6F2FD43}"/>
              </a:ext>
            </a:extLst>
          </p:cNvPr>
          <p:cNvSpPr txBox="1"/>
          <p:nvPr/>
        </p:nvSpPr>
        <p:spPr>
          <a:xfrm>
            <a:off x="6671406" y="5509277"/>
            <a:ext cx="4811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03-2. </a:t>
            </a:r>
            <a:r>
              <a:rPr lang="ko-KR" altLang="en-US" dirty="0"/>
              <a:t>모든 데이터를 </a:t>
            </a:r>
            <a:r>
              <a:rPr lang="ko-KR" altLang="en-US" dirty="0" err="1"/>
              <a:t>파싱후</a:t>
            </a:r>
            <a:r>
              <a:rPr lang="ko-KR" altLang="en-US" dirty="0"/>
              <a:t> 서비스로 데이터를 넘겨줍니다</a:t>
            </a:r>
            <a:r>
              <a:rPr lang="en-US" altLang="ko-KR" dirty="0"/>
              <a:t>. </a:t>
            </a:r>
            <a:r>
              <a:rPr lang="ko-KR" altLang="en-US" dirty="0"/>
              <a:t>그리고 데이터의 제한 지속시간은 </a:t>
            </a:r>
            <a:r>
              <a:rPr lang="en-US" altLang="ko-KR" dirty="0"/>
              <a:t>30</a:t>
            </a:r>
            <a:r>
              <a:rPr lang="ko-KR" altLang="en-US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972113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FD9B38-2F5E-4395-B00A-4930B651EA16}"/>
              </a:ext>
            </a:extLst>
          </p:cNvPr>
          <p:cNvSpPr txBox="1"/>
          <p:nvPr/>
        </p:nvSpPr>
        <p:spPr>
          <a:xfrm>
            <a:off x="388017" y="326540"/>
            <a:ext cx="7877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orderConfirm.jsp</a:t>
            </a:r>
            <a:r>
              <a:rPr lang="ko-KR" altLang="en-US" dirty="0"/>
              <a:t>에 액션을 </a:t>
            </a:r>
            <a:r>
              <a:rPr lang="en-US" altLang="ko-KR" dirty="0" err="1"/>
              <a:t>CartOrderDoneServlet</a:t>
            </a:r>
            <a:r>
              <a:rPr lang="ko-KR" altLang="en-US" dirty="0"/>
              <a:t>으로 설정해준다</a:t>
            </a:r>
            <a:r>
              <a:rPr lang="en-US" altLang="ko-KR" dirty="0"/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B372E5-001A-4106-AB73-397C09596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80" y="4211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7" name="_x477200336">
            <a:extLst>
              <a:ext uri="{FF2B5EF4-FFF2-40B4-BE49-F238E27FC236}">
                <a16:creationId xmlns:a16="http://schemas.microsoft.com/office/drawing/2014/main" id="{F315EF15-59FB-48AE-94B8-B1A67C53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80" y="878305"/>
            <a:ext cx="54006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219DA-B4C6-4181-B0F8-DE24A67F5B75}"/>
              </a:ext>
            </a:extLst>
          </p:cNvPr>
          <p:cNvSpPr txBox="1"/>
          <p:nvPr/>
        </p:nvSpPr>
        <p:spPr>
          <a:xfrm>
            <a:off x="388016" y="2718088"/>
            <a:ext cx="7384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CartOrderDoneServlet</a:t>
            </a:r>
            <a:r>
              <a:rPr lang="ko-KR" altLang="en-US" dirty="0"/>
              <a:t>에서 회원</a:t>
            </a:r>
            <a:r>
              <a:rPr lang="en-US" altLang="ko-KR" dirty="0"/>
              <a:t> </a:t>
            </a:r>
            <a:r>
              <a:rPr lang="ko-KR" altLang="en-US" dirty="0"/>
              <a:t>전용 처리 후 데이터를 저장한다</a:t>
            </a:r>
            <a:r>
              <a:rPr lang="en-US" altLang="ko-KR" dirty="0"/>
              <a:t>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6A02602-9EF7-4E00-84B3-C15428850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4" y="2741215"/>
            <a:ext cx="15976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9" name="_x217026064">
            <a:extLst>
              <a:ext uri="{FF2B5EF4-FFF2-40B4-BE49-F238E27FC236}">
                <a16:creationId xmlns:a16="http://schemas.microsoft.com/office/drawing/2014/main" id="{9F2DCB07-936C-437A-A8BE-0DDDF4B6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198415"/>
            <a:ext cx="7077074" cy="365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18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55BFC8-2D81-443A-BF99-C86FAC42D9D5}"/>
              </a:ext>
            </a:extLst>
          </p:cNvPr>
          <p:cNvSpPr txBox="1"/>
          <p:nvPr/>
        </p:nvSpPr>
        <p:spPr>
          <a:xfrm>
            <a:off x="327860" y="236439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저장한 데이터를 통해 </a:t>
            </a:r>
            <a:r>
              <a:rPr lang="en-US" altLang="ko-KR" dirty="0"/>
              <a:t>Service, DAO, Mapper </a:t>
            </a:r>
            <a:r>
              <a:rPr lang="ko-KR" altLang="en-US" dirty="0"/>
              <a:t>저장</a:t>
            </a: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17E69C2-067E-444D-B4FC-23FB7798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87354"/>
            <a:ext cx="6705600" cy="31432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6E847F0-9E2B-408E-B5EE-34D6C163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982203"/>
            <a:ext cx="5467350" cy="97155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853EA44-9587-4E0C-AA4B-7145E66F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94" y="4390022"/>
            <a:ext cx="9582150" cy="1800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148B07-DF96-4AC0-A993-D24A91D93CAC}"/>
              </a:ext>
            </a:extLst>
          </p:cNvPr>
          <p:cNvSpPr txBox="1"/>
          <p:nvPr/>
        </p:nvSpPr>
        <p:spPr>
          <a:xfrm>
            <a:off x="517358" y="765189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CartService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39DA7-2AC9-4802-AEC6-9609AB647C1C}"/>
              </a:ext>
            </a:extLst>
          </p:cNvPr>
          <p:cNvSpPr txBox="1"/>
          <p:nvPr/>
        </p:nvSpPr>
        <p:spPr>
          <a:xfrm>
            <a:off x="1474371" y="4045938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C8100-C4B9-4254-896E-5325DCC3461C}"/>
              </a:ext>
            </a:extLst>
          </p:cNvPr>
          <p:cNvSpPr txBox="1"/>
          <p:nvPr/>
        </p:nvSpPr>
        <p:spPr>
          <a:xfrm>
            <a:off x="6827921" y="1372080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48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CA4744-05EE-4260-9FD8-B707B79A2901}"/>
              </a:ext>
            </a:extLst>
          </p:cNvPr>
          <p:cNvSpPr txBox="1"/>
          <p:nvPr/>
        </p:nvSpPr>
        <p:spPr>
          <a:xfrm>
            <a:off x="351922" y="302477"/>
            <a:ext cx="7468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orderDTO</a:t>
            </a:r>
            <a:r>
              <a:rPr lang="ko-KR" altLang="en-US" dirty="0"/>
              <a:t>의 데이터를 </a:t>
            </a:r>
            <a:r>
              <a:rPr lang="en-US" altLang="ko-KR" dirty="0"/>
              <a:t>request</a:t>
            </a:r>
            <a:r>
              <a:rPr lang="ko-KR" altLang="en-US" dirty="0"/>
              <a:t>에 담아 </a:t>
            </a:r>
            <a:r>
              <a:rPr lang="en-US" altLang="ko-KR" dirty="0" err="1"/>
              <a:t>orderDone,jsp</a:t>
            </a:r>
            <a:r>
              <a:rPr lang="ko-KR" altLang="en-US" dirty="0"/>
              <a:t>로 넘겨준다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6779109-06E2-453E-ACDD-547B79D1D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477200176">
            <a:extLst>
              <a:ext uri="{FF2B5EF4-FFF2-40B4-BE49-F238E27FC236}">
                <a16:creationId xmlns:a16="http://schemas.microsoft.com/office/drawing/2014/main" id="{00C69914-A748-4CA4-B305-9CE2703C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3" y="866274"/>
            <a:ext cx="7712242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DB6279A-E527-44B1-86FF-9E131B3B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2" y="3142912"/>
            <a:ext cx="8722895" cy="3412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C892BC-6D04-452C-B577-8D837D2A6E5B}"/>
              </a:ext>
            </a:extLst>
          </p:cNvPr>
          <p:cNvSpPr txBox="1"/>
          <p:nvPr/>
        </p:nvSpPr>
        <p:spPr>
          <a:xfrm>
            <a:off x="351922" y="2431382"/>
            <a:ext cx="9107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order</a:t>
            </a:r>
            <a:r>
              <a:rPr lang="ko-KR" altLang="en-US" dirty="0"/>
              <a:t>폴더를 만들 고 </a:t>
            </a:r>
            <a:r>
              <a:rPr lang="ko-KR" altLang="en-US" dirty="0" err="1"/>
              <a:t>그안에</a:t>
            </a:r>
            <a:r>
              <a:rPr lang="ko-KR" altLang="en-US" dirty="0"/>
              <a:t> </a:t>
            </a:r>
            <a:r>
              <a:rPr lang="en-US" altLang="ko-KR" dirty="0" err="1"/>
              <a:t>orderDone.jsp</a:t>
            </a:r>
            <a:r>
              <a:rPr lang="ko-KR" altLang="en-US" dirty="0"/>
              <a:t>를 만들고 폴더 밖에서도 </a:t>
            </a:r>
            <a:r>
              <a:rPr lang="en-US" altLang="ko-KR" dirty="0" err="1"/>
              <a:t>orderDone.jsp</a:t>
            </a:r>
            <a:r>
              <a:rPr lang="ko-KR" altLang="en-US" dirty="0"/>
              <a:t>를 만들고 </a:t>
            </a:r>
            <a:r>
              <a:rPr lang="en-US" altLang="ko-KR" dirty="0"/>
              <a:t>top, menu, order</a:t>
            </a:r>
            <a:r>
              <a:rPr lang="ko-KR" altLang="en-US" dirty="0"/>
              <a:t>폴더 안에 </a:t>
            </a:r>
            <a:r>
              <a:rPr lang="en-US" altLang="ko-KR" dirty="0" err="1"/>
              <a:t>orderDone.jsp</a:t>
            </a:r>
            <a:r>
              <a:rPr lang="ko-KR" altLang="en-US" dirty="0"/>
              <a:t>를 </a:t>
            </a:r>
            <a:r>
              <a:rPr lang="ko-KR" altLang="en-US" dirty="0" err="1"/>
              <a:t>인클루드한다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7376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233F1D-9EC7-4736-BFC1-E4AE8AF2C052}"/>
              </a:ext>
            </a:extLst>
          </p:cNvPr>
          <p:cNvSpPr txBox="1"/>
          <p:nvPr/>
        </p:nvSpPr>
        <p:spPr>
          <a:xfrm>
            <a:off x="436145" y="386698"/>
            <a:ext cx="743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</a:t>
            </a:r>
            <a:r>
              <a:rPr lang="en-US" altLang="ko-KR" dirty="0" err="1"/>
              <a:t>orderDone.jsp</a:t>
            </a:r>
            <a:r>
              <a:rPr lang="ko-KR" altLang="en-US" dirty="0"/>
              <a:t>에서 데이터를 뿌리고 필요한 곳에 데이터를 넣는다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B637A8D-E6C2-4D06-90B1-242AE53F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5" y="1981200"/>
            <a:ext cx="5438775" cy="28956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017EC00-6508-4236-9A52-F60C855E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6" y="1744578"/>
            <a:ext cx="6657474" cy="354630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FA0DD55-2CE3-4ACE-85EC-6ECDA8316A94}"/>
              </a:ext>
            </a:extLst>
          </p:cNvPr>
          <p:cNvSpPr/>
          <p:nvPr/>
        </p:nvSpPr>
        <p:spPr>
          <a:xfrm>
            <a:off x="4728411" y="3308684"/>
            <a:ext cx="104674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6C225-8E6F-40AB-86B8-450E49655F7F}"/>
              </a:ext>
            </a:extLst>
          </p:cNvPr>
          <p:cNvSpPr txBox="1"/>
          <p:nvPr/>
        </p:nvSpPr>
        <p:spPr>
          <a:xfrm>
            <a:off x="697831" y="5871411"/>
            <a:ext cx="743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받아서 오른쪽 그림과 같이 필요한곳에 데이터를 넣어준다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271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24446-29AD-4E95-B566-84A090441AB6}"/>
              </a:ext>
            </a:extLst>
          </p:cNvPr>
          <p:cNvSpPr txBox="1"/>
          <p:nvPr/>
        </p:nvSpPr>
        <p:spPr>
          <a:xfrm>
            <a:off x="640680" y="531077"/>
            <a:ext cx="7528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마지막으로 주문조회 페이지 이동 링크에 </a:t>
            </a:r>
            <a:r>
              <a:rPr lang="en-US" altLang="ko-KR" dirty="0" err="1"/>
              <a:t>CartLIstServlet</a:t>
            </a:r>
            <a:r>
              <a:rPr lang="ko-KR" altLang="en-US" dirty="0"/>
              <a:t>을 넣어준다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4D12-ADD2-48B9-A9B8-E0005EB8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91" y="1278356"/>
            <a:ext cx="837698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474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F67AD8-669B-4C22-BE4E-8D0A1D9AEACB}"/>
              </a:ext>
            </a:extLst>
          </p:cNvPr>
          <p:cNvSpPr txBox="1"/>
          <p:nvPr/>
        </p:nvSpPr>
        <p:spPr>
          <a:xfrm>
            <a:off x="584462" y="556181"/>
            <a:ext cx="4967926" cy="37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19. </a:t>
            </a:r>
            <a:r>
              <a:rPr lang="ko-KR" altLang="en-US" dirty="0"/>
              <a:t>전체 주문하기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B4B9A4-707A-4AB0-B456-D405B7FB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9" y="1530771"/>
            <a:ext cx="4577255" cy="379645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56CF2FB-AF60-4B86-B3DA-2911F93E958B}"/>
              </a:ext>
            </a:extLst>
          </p:cNvPr>
          <p:cNvSpPr/>
          <p:nvPr/>
        </p:nvSpPr>
        <p:spPr>
          <a:xfrm>
            <a:off x="5029200" y="3044858"/>
            <a:ext cx="1046376" cy="64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2E83D0-C982-4929-8CB4-1F50A7390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691" y="10735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8534600">
            <a:extLst>
              <a:ext uri="{FF2B5EF4-FFF2-40B4-BE49-F238E27FC236}">
                <a16:creationId xmlns:a16="http://schemas.microsoft.com/office/drawing/2014/main" id="{0C369B96-388D-4035-9E40-61B3D7AC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91" y="1530771"/>
            <a:ext cx="5400675" cy="372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9174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954EF8-AB5B-4009-ADC8-CA70A2746632}"/>
              </a:ext>
            </a:extLst>
          </p:cNvPr>
          <p:cNvSpPr txBox="1"/>
          <p:nvPr/>
        </p:nvSpPr>
        <p:spPr>
          <a:xfrm>
            <a:off x="377072" y="333808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19.</a:t>
            </a:r>
            <a:r>
              <a:rPr lang="ko-KR" altLang="en-US" dirty="0"/>
              <a:t>전체 주문하기 구현순서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1E991-CC48-4891-9460-4E6C42D736E5}"/>
              </a:ext>
            </a:extLst>
          </p:cNvPr>
          <p:cNvSpPr txBox="1"/>
          <p:nvPr/>
        </p:nvSpPr>
        <p:spPr>
          <a:xfrm>
            <a:off x="499621" y="1065229"/>
            <a:ext cx="1006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 리스트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전체 주문하기에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orderAllconfirm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링크 주기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95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212394912">
            <a:extLst>
              <a:ext uri="{FF2B5EF4-FFF2-40B4-BE49-F238E27FC236}">
                <a16:creationId xmlns:a16="http://schemas.microsoft.com/office/drawing/2014/main" id="{F5B06451-40B6-4480-BB35-598CC716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09990"/>
            <a:ext cx="5291666" cy="40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211649760">
            <a:extLst>
              <a:ext uri="{FF2B5EF4-FFF2-40B4-BE49-F238E27FC236}">
                <a16:creationId xmlns:a16="http://schemas.microsoft.com/office/drawing/2014/main" id="{A0D5618A-B943-4377-9163-75C7FD55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616604"/>
            <a:ext cx="5291667" cy="407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4D7F94B-7884-4D86-A968-E774D67A2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998" y="715933"/>
            <a:ext cx="66717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/>
              <a:t>03-3.MemberDTO, </a:t>
            </a:r>
            <a:r>
              <a:rPr lang="en-US" altLang="ko-KR" sz="2000" dirty="0" err="1"/>
              <a:t>MemberService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MemberDAO</a:t>
            </a:r>
            <a:r>
              <a:rPr lang="en-US" altLang="ko-KR" sz="2000" dirty="0"/>
              <a:t> </a:t>
            </a:r>
            <a:r>
              <a:rPr lang="ko-KR" altLang="en-US" sz="2000" dirty="0"/>
              <a:t>구성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DC964-EFE1-43C9-8BDA-4EAC66BD8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813" y="-228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7124EE8-36BB-44A9-B156-BE3E71716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18559" y="1424065"/>
            <a:ext cx="2752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12393712">
            <a:extLst>
              <a:ext uri="{FF2B5EF4-FFF2-40B4-BE49-F238E27FC236}">
                <a16:creationId xmlns:a16="http://schemas.microsoft.com/office/drawing/2014/main" id="{7198D4F0-C91A-47C2-8636-5411DAEF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265"/>
            <a:ext cx="12192000" cy="49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FC8FC-156D-4EFE-A82F-8596101E3B9A}"/>
              </a:ext>
            </a:extLst>
          </p:cNvPr>
          <p:cNvSpPr txBox="1"/>
          <p:nvPr/>
        </p:nvSpPr>
        <p:spPr>
          <a:xfrm>
            <a:off x="434715" y="614597"/>
            <a:ext cx="566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03-4 Mapper</a:t>
            </a:r>
            <a:r>
              <a:rPr lang="ko-KR" altLang="en-US" dirty="0"/>
              <a:t>에 </a:t>
            </a:r>
            <a:r>
              <a:rPr lang="ko-KR" altLang="en-US" dirty="0" err="1"/>
              <a:t>쿼리문</a:t>
            </a:r>
            <a:r>
              <a:rPr lang="ko-KR" altLang="en-US" dirty="0"/>
              <a:t> 작성 </a:t>
            </a:r>
          </a:p>
        </p:txBody>
      </p:sp>
    </p:spTree>
    <p:extLst>
      <p:ext uri="{BB962C8B-B14F-4D97-AF65-F5344CB8AC3E}">
        <p14:creationId xmlns:p14="http://schemas.microsoft.com/office/powerpoint/2010/main" val="172332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2F0A8E1-BF56-4F05-B11C-DBB24E7D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44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1D44D1A-84C6-4BA3-8EFA-561AD2AED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9312"/>
            <a:ext cx="131300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12393792">
            <a:extLst>
              <a:ext uri="{FF2B5EF4-FFF2-40B4-BE49-F238E27FC236}">
                <a16:creationId xmlns:a16="http://schemas.microsoft.com/office/drawing/2014/main" id="{2309E911-7BE9-4291-89BA-A710CB4E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6512"/>
            <a:ext cx="5816184" cy="468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363-FB2B-460B-9A43-E32176F90E24}"/>
              </a:ext>
            </a:extLst>
          </p:cNvPr>
          <p:cNvSpPr txBox="1"/>
          <p:nvPr/>
        </p:nvSpPr>
        <p:spPr>
          <a:xfrm>
            <a:off x="104931" y="851729"/>
            <a:ext cx="479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04.</a:t>
            </a:r>
            <a:r>
              <a:rPr lang="ko-KR" altLang="en-US" dirty="0"/>
              <a:t>아이디 중복체크 이벤트 추가</a:t>
            </a:r>
            <a:r>
              <a:rPr lang="en-US" altLang="ko-KR" dirty="0"/>
              <a:t>(</a:t>
            </a:r>
            <a:r>
              <a:rPr lang="ko-KR" altLang="en-US" dirty="0"/>
              <a:t>비동기 방식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DE99B-2244-43FB-8DD1-5DF4943E06D8}"/>
              </a:ext>
            </a:extLst>
          </p:cNvPr>
          <p:cNvSpPr txBox="1"/>
          <p:nvPr/>
        </p:nvSpPr>
        <p:spPr>
          <a:xfrm>
            <a:off x="6265887" y="2024231"/>
            <a:ext cx="58161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04.</a:t>
            </a:r>
            <a:r>
              <a:rPr lang="ko-KR" altLang="en-US" dirty="0"/>
              <a:t>아이디 중복체크 이벤트를 추가하는 순서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04-1.memberForm.jsp</a:t>
            </a:r>
            <a:r>
              <a:rPr lang="ko-KR" altLang="en-US" dirty="0"/>
              <a:t>에 </a:t>
            </a:r>
            <a:r>
              <a:rPr lang="en-US" altLang="ko-KR" dirty="0" err="1"/>
              <a:t>keyup</a:t>
            </a:r>
            <a:r>
              <a:rPr lang="en-US" altLang="ko-KR" dirty="0"/>
              <a:t> </a:t>
            </a:r>
            <a:r>
              <a:rPr lang="ko-KR" altLang="en-US" dirty="0"/>
              <a:t>이벤트 처리</a:t>
            </a:r>
            <a:endParaRPr lang="en-US" altLang="ko-KR" dirty="0"/>
          </a:p>
          <a:p>
            <a:r>
              <a:rPr lang="en-US" altLang="ko-KR" dirty="0"/>
              <a:t>       (ajax </a:t>
            </a:r>
            <a:r>
              <a:rPr lang="ko-KR" altLang="en-US" dirty="0"/>
              <a:t>비동기로 처리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04-2. </a:t>
            </a:r>
            <a:r>
              <a:rPr lang="en-US" altLang="ko-KR" dirty="0" err="1"/>
              <a:t>MemberIdCheckServlet</a:t>
            </a:r>
            <a:r>
              <a:rPr lang="ko-KR" altLang="en-US" dirty="0"/>
              <a:t>을 생성 후 </a:t>
            </a:r>
            <a:r>
              <a:rPr lang="en-US" altLang="ko-KR" dirty="0" err="1"/>
              <a:t>userid</a:t>
            </a:r>
            <a:r>
              <a:rPr lang="ko-KR" altLang="en-US" dirty="0"/>
              <a:t> 전송</a:t>
            </a:r>
            <a:endParaRPr lang="en-US" altLang="ko-KR" dirty="0"/>
          </a:p>
          <a:p>
            <a:r>
              <a:rPr lang="en-US" altLang="ko-KR" dirty="0"/>
              <a:t>        with </a:t>
            </a:r>
            <a:r>
              <a:rPr lang="ko-KR" altLang="en-US" dirty="0"/>
              <a:t>데이터 파싱</a:t>
            </a:r>
            <a:endParaRPr lang="en-US" altLang="ko-KR" dirty="0"/>
          </a:p>
          <a:p>
            <a:r>
              <a:rPr lang="en-US" altLang="ko-KR" dirty="0"/>
              <a:t>04-3. </a:t>
            </a:r>
            <a:r>
              <a:rPr lang="en-US" altLang="ko-KR" dirty="0" err="1"/>
              <a:t>service.idCheck</a:t>
            </a:r>
            <a:r>
              <a:rPr lang="en-US" altLang="ko-KR" dirty="0"/>
              <a:t>(</a:t>
            </a:r>
            <a:r>
              <a:rPr lang="en-US" altLang="ko-KR" dirty="0" err="1"/>
              <a:t>userid</a:t>
            </a:r>
            <a:r>
              <a:rPr lang="en-US" altLang="ko-KR" dirty="0"/>
              <a:t>) -&gt;</a:t>
            </a:r>
            <a:r>
              <a:rPr lang="en-US" altLang="ko-KR" dirty="0" err="1"/>
              <a:t>dao</a:t>
            </a:r>
            <a:r>
              <a:rPr lang="en-US" altLang="ko-KR" dirty="0"/>
              <a:t>-&gt;mapper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04-4. mapper</a:t>
            </a:r>
            <a:r>
              <a:rPr lang="ko-KR" altLang="en-US" dirty="0"/>
              <a:t>에서 </a:t>
            </a:r>
            <a:r>
              <a:rPr lang="en-US" altLang="ko-KR" dirty="0"/>
              <a:t>select count(*)</a:t>
            </a:r>
            <a:r>
              <a:rPr lang="ko-KR" altLang="en-US" dirty="0"/>
              <a:t>쿼리 작성</a:t>
            </a:r>
          </a:p>
        </p:txBody>
      </p:sp>
    </p:spTree>
    <p:extLst>
      <p:ext uri="{BB962C8B-B14F-4D97-AF65-F5344CB8AC3E}">
        <p14:creationId xmlns:p14="http://schemas.microsoft.com/office/powerpoint/2010/main" val="83452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2318D93-43A2-4069-820A-4C0DC02F2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0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11648400">
            <a:extLst>
              <a:ext uri="{FF2B5EF4-FFF2-40B4-BE49-F238E27FC236}">
                <a16:creationId xmlns:a16="http://schemas.microsoft.com/office/drawing/2014/main" id="{6886CC99-2A39-4EC8-ABEA-6B8FE195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7625"/>
            <a:ext cx="5400675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F8DD6-D85F-41C9-91CF-D087535ABE04}"/>
              </a:ext>
            </a:extLst>
          </p:cNvPr>
          <p:cNvSpPr txBox="1"/>
          <p:nvPr/>
        </p:nvSpPr>
        <p:spPr>
          <a:xfrm>
            <a:off x="0" y="496791"/>
            <a:ext cx="488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04-1.memberForm.jsp</a:t>
            </a:r>
            <a:r>
              <a:rPr lang="ko-KR" altLang="en-US"/>
              <a:t>에 </a:t>
            </a:r>
            <a:r>
              <a:rPr lang="en-US" altLang="ko-KR"/>
              <a:t>keyup </a:t>
            </a:r>
            <a:r>
              <a:rPr lang="ko-KR" altLang="en-US"/>
              <a:t>이벤트 처리</a:t>
            </a:r>
            <a:endParaRPr lang="en-US" altLang="ko-KR"/>
          </a:p>
          <a:p>
            <a:r>
              <a:rPr lang="en-US" altLang="ko-KR"/>
              <a:t>       (ajax </a:t>
            </a:r>
            <a:r>
              <a:rPr lang="ko-KR" altLang="en-US"/>
              <a:t>비동기로 처리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3E419EB-E47D-4389-9B82-C58319DCE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60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217028784">
            <a:extLst>
              <a:ext uri="{FF2B5EF4-FFF2-40B4-BE49-F238E27FC236}">
                <a16:creationId xmlns:a16="http://schemas.microsoft.com/office/drawing/2014/main" id="{287B96CF-C6E8-4EB4-AC97-A0B7DE21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7625"/>
            <a:ext cx="5400675" cy="37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5DDC2-4ADD-4CF2-A602-81FE1A033997}"/>
              </a:ext>
            </a:extLst>
          </p:cNvPr>
          <p:cNvSpPr txBox="1"/>
          <p:nvPr/>
        </p:nvSpPr>
        <p:spPr>
          <a:xfrm>
            <a:off x="5976078" y="414346"/>
            <a:ext cx="568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04-2. </a:t>
            </a:r>
            <a:r>
              <a:rPr lang="en-US" altLang="ko-KR" dirty="0" err="1"/>
              <a:t>MemberIdCheckServlet</a:t>
            </a:r>
            <a:r>
              <a:rPr lang="ko-KR" altLang="en-US" dirty="0"/>
              <a:t>을 생성 후 </a:t>
            </a:r>
            <a:r>
              <a:rPr lang="en-US" altLang="ko-KR" dirty="0" err="1"/>
              <a:t>userid</a:t>
            </a:r>
            <a:r>
              <a:rPr lang="ko-KR" altLang="en-US" dirty="0"/>
              <a:t> 전송</a:t>
            </a:r>
            <a:endParaRPr lang="en-US" altLang="ko-KR" dirty="0"/>
          </a:p>
          <a:p>
            <a:r>
              <a:rPr lang="en-US" altLang="ko-KR" dirty="0"/>
              <a:t>        with </a:t>
            </a:r>
            <a:r>
              <a:rPr lang="ko-KR" altLang="en-US" dirty="0"/>
              <a:t>데이터 파싱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092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881B977-9B1F-44BC-8FF2-1A3F63EA2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33" y="2066066"/>
            <a:ext cx="115733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14506224">
            <a:extLst>
              <a:ext uri="{FF2B5EF4-FFF2-40B4-BE49-F238E27FC236}">
                <a16:creationId xmlns:a16="http://schemas.microsoft.com/office/drawing/2014/main" id="{EF58FF52-CA32-4FA0-82EB-D3F01890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2" y="1374179"/>
            <a:ext cx="5126636" cy="25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537BF1-DFD2-4BA1-AD5F-93DC46694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33" y="3571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217024864">
            <a:extLst>
              <a:ext uri="{FF2B5EF4-FFF2-40B4-BE49-F238E27FC236}">
                <a16:creationId xmlns:a16="http://schemas.microsoft.com/office/drawing/2014/main" id="{449DFFAA-BF93-404A-BA42-751FE32C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92" y="1374177"/>
            <a:ext cx="540067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79DEC34-7C0A-4ECD-A700-FA85F1C1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7" name="_x211650560">
            <a:extLst>
              <a:ext uri="{FF2B5EF4-FFF2-40B4-BE49-F238E27FC236}">
                <a16:creationId xmlns:a16="http://schemas.microsoft.com/office/drawing/2014/main" id="{4066395A-53D6-42AA-9863-69CD16D5D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692" y="4017364"/>
            <a:ext cx="5400675" cy="28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D3921-CA4E-40F4-9195-1ABBFC020ED9}"/>
              </a:ext>
            </a:extLst>
          </p:cNvPr>
          <p:cNvSpPr txBox="1"/>
          <p:nvPr/>
        </p:nvSpPr>
        <p:spPr>
          <a:xfrm>
            <a:off x="644577" y="670143"/>
            <a:ext cx="601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04-3. service.idCheck(userid) -&gt;dao-&gt;mapper </a:t>
            </a:r>
            <a:r>
              <a:rPr lang="ko-KR" altLang="en-US"/>
              <a:t>작성</a:t>
            </a:r>
            <a:endParaRPr lang="en-US" altLang="ko-KR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A00E22-8C0E-440A-8387-1C159EAD43BA}"/>
              </a:ext>
            </a:extLst>
          </p:cNvPr>
          <p:cNvSpPr/>
          <p:nvPr/>
        </p:nvSpPr>
        <p:spPr>
          <a:xfrm>
            <a:off x="6843485" y="6187857"/>
            <a:ext cx="584616" cy="31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62CB-356A-47E7-A89F-3D1B7039BD91}"/>
              </a:ext>
            </a:extLst>
          </p:cNvPr>
          <p:cNvSpPr txBox="1"/>
          <p:nvPr/>
        </p:nvSpPr>
        <p:spPr>
          <a:xfrm>
            <a:off x="7495083" y="6143390"/>
            <a:ext cx="469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04-4. mapper</a:t>
            </a:r>
            <a:r>
              <a:rPr lang="ko-KR" altLang="en-US" dirty="0"/>
              <a:t>에서 </a:t>
            </a:r>
            <a:r>
              <a:rPr lang="en-US" altLang="ko-KR" dirty="0"/>
              <a:t>select count(*)</a:t>
            </a:r>
            <a:r>
              <a:rPr lang="ko-KR" altLang="en-US" dirty="0"/>
              <a:t>쿼리 작성</a:t>
            </a:r>
          </a:p>
        </p:txBody>
      </p:sp>
    </p:spTree>
    <p:extLst>
      <p:ext uri="{BB962C8B-B14F-4D97-AF65-F5344CB8AC3E}">
        <p14:creationId xmlns:p14="http://schemas.microsoft.com/office/powerpoint/2010/main" val="550586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08512C-3519-4B36-8E7E-587315C061F8}"/>
              </a:ext>
            </a:extLst>
          </p:cNvPr>
          <p:cNvSpPr txBox="1"/>
          <p:nvPr/>
        </p:nvSpPr>
        <p:spPr>
          <a:xfrm>
            <a:off x="431321" y="2092032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1.top.jsp</a:t>
            </a:r>
            <a:r>
              <a:rPr lang="ko-KR" altLang="en-US" dirty="0"/>
              <a:t>에서 로그인 링크를 </a:t>
            </a:r>
            <a:r>
              <a:rPr lang="en-US" altLang="ko-KR" dirty="0" err="1"/>
              <a:t>LoginUIServlet</a:t>
            </a:r>
            <a:r>
              <a:rPr lang="ko-KR" altLang="en-US" dirty="0"/>
              <a:t>으로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9FFE9-884D-4991-A66B-5AF26D915FA4}"/>
              </a:ext>
            </a:extLst>
          </p:cNvPr>
          <p:cNvSpPr txBox="1"/>
          <p:nvPr/>
        </p:nvSpPr>
        <p:spPr>
          <a:xfrm>
            <a:off x="431321" y="2902793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LoginUIServlet</a:t>
            </a:r>
            <a:r>
              <a:rPr lang="ko-KR" altLang="en-US" dirty="0"/>
              <a:t>에서 메인 </a:t>
            </a:r>
            <a:r>
              <a:rPr lang="en-US" altLang="ko-KR" dirty="0" err="1"/>
              <a:t>logingForm.jsp</a:t>
            </a:r>
            <a:r>
              <a:rPr lang="ko-KR" altLang="en-US" dirty="0"/>
              <a:t>로 이동하는 링크를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E118-5D1D-4281-A03E-89038B1F07EC}"/>
              </a:ext>
            </a:extLst>
          </p:cNvPr>
          <p:cNvSpPr txBox="1"/>
          <p:nvPr/>
        </p:nvSpPr>
        <p:spPr>
          <a:xfrm>
            <a:off x="431321" y="3683377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logingForm.jsp</a:t>
            </a:r>
            <a:r>
              <a:rPr lang="ko-KR" altLang="en-US" dirty="0"/>
              <a:t>에서 </a:t>
            </a:r>
            <a:r>
              <a:rPr lang="en-US" altLang="ko-KR" dirty="0"/>
              <a:t>member</a:t>
            </a:r>
            <a:r>
              <a:rPr lang="ko-KR" altLang="en-US" dirty="0"/>
              <a:t>폴더에 있는 </a:t>
            </a:r>
            <a:r>
              <a:rPr lang="en-US" altLang="ko-KR" dirty="0" err="1"/>
              <a:t>loginForm.jsp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06610-DB07-4B7C-A634-25A65408864B}"/>
              </a:ext>
            </a:extLst>
          </p:cNvPr>
          <p:cNvSpPr txBox="1"/>
          <p:nvPr/>
        </p:nvSpPr>
        <p:spPr>
          <a:xfrm>
            <a:off x="431321" y="4551485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member</a:t>
            </a:r>
            <a:r>
              <a:rPr lang="ko-KR" altLang="en-US" dirty="0"/>
              <a:t>폴더에 있는 </a:t>
            </a:r>
            <a:r>
              <a:rPr lang="en-US" altLang="ko-KR" dirty="0" err="1"/>
              <a:t>loginForm.jsp</a:t>
            </a:r>
            <a:r>
              <a:rPr lang="ko-KR" altLang="en-US" dirty="0"/>
              <a:t>에서 로그인 폼과 이벤트 처리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F4332-6C1F-457B-B5DE-9041B6B449C9}"/>
              </a:ext>
            </a:extLst>
          </p:cNvPr>
          <p:cNvSpPr txBox="1"/>
          <p:nvPr/>
        </p:nvSpPr>
        <p:spPr>
          <a:xfrm>
            <a:off x="431321" y="5342011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LoginServlet</a:t>
            </a:r>
            <a:r>
              <a:rPr lang="ko-KR" altLang="en-US" dirty="0"/>
              <a:t>에서 데이터 저장 후 </a:t>
            </a:r>
            <a:r>
              <a:rPr lang="en-US" altLang="ko-KR" dirty="0"/>
              <a:t>Map</a:t>
            </a:r>
            <a:r>
              <a:rPr lang="ko-KR" altLang="en-US" dirty="0"/>
              <a:t>을 통해 데이터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50D3F-0B31-470A-AB0F-9E8CAD8C5E5D}"/>
              </a:ext>
            </a:extLst>
          </p:cNvPr>
          <p:cNvSpPr txBox="1"/>
          <p:nvPr/>
        </p:nvSpPr>
        <p:spPr>
          <a:xfrm>
            <a:off x="431321" y="6132537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en-US" altLang="ko-KR" dirty="0" err="1"/>
              <a:t>top.jsp</a:t>
            </a:r>
            <a:r>
              <a:rPr lang="ko-KR" altLang="en-US" dirty="0"/>
              <a:t>에서 회원과 비원의 </a:t>
            </a:r>
            <a:r>
              <a:rPr lang="ko-KR" altLang="en-US" dirty="0" err="1"/>
              <a:t>메뉴창</a:t>
            </a:r>
            <a:r>
              <a:rPr lang="ko-KR" altLang="en-US" dirty="0"/>
              <a:t> 변화를 설정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347C74-AF37-4DB8-A1C3-CF9AFE441756}"/>
              </a:ext>
            </a:extLst>
          </p:cNvPr>
          <p:cNvSpPr txBox="1"/>
          <p:nvPr/>
        </p:nvSpPr>
        <p:spPr>
          <a:xfrm>
            <a:off x="557842" y="335891"/>
            <a:ext cx="553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05.</a:t>
            </a:r>
            <a:r>
              <a:rPr lang="ko-KR" altLang="en-US" sz="2800" dirty="0" err="1"/>
              <a:t>로그인폼</a:t>
            </a:r>
            <a:r>
              <a:rPr lang="ko-KR" altLang="en-US" sz="2800" dirty="0"/>
              <a:t>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1AD13-9AA3-444E-ABA8-CF6126940ED3}"/>
              </a:ext>
            </a:extLst>
          </p:cNvPr>
          <p:cNvSpPr txBox="1"/>
          <p:nvPr/>
        </p:nvSpPr>
        <p:spPr>
          <a:xfrm>
            <a:off x="1173193" y="1290603"/>
            <a:ext cx="30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로그인폼</a:t>
            </a:r>
            <a:r>
              <a:rPr lang="ko-KR" altLang="en-US" sz="2400" dirty="0"/>
              <a:t> 구현 순서</a:t>
            </a:r>
          </a:p>
        </p:txBody>
      </p:sp>
      <p:pic>
        <p:nvPicPr>
          <p:cNvPr id="13" name="_x212391392">
            <a:extLst>
              <a:ext uri="{FF2B5EF4-FFF2-40B4-BE49-F238E27FC236}">
                <a16:creationId xmlns:a16="http://schemas.microsoft.com/office/drawing/2014/main" id="{E85254AF-D597-42EC-89E0-34AF902D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7" y="0"/>
            <a:ext cx="45317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3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A20D7-5938-4367-AC30-DFCD289C9265}"/>
              </a:ext>
            </a:extLst>
          </p:cNvPr>
          <p:cNvSpPr txBox="1"/>
          <p:nvPr/>
        </p:nvSpPr>
        <p:spPr>
          <a:xfrm>
            <a:off x="345057" y="456356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1.top.jsp</a:t>
            </a:r>
            <a:r>
              <a:rPr lang="ko-KR" altLang="en-US" dirty="0"/>
              <a:t>에서 로그인 링크를 </a:t>
            </a:r>
            <a:r>
              <a:rPr lang="en-US" altLang="ko-KR" dirty="0" err="1"/>
              <a:t>LoginUIServlet</a:t>
            </a:r>
            <a:r>
              <a:rPr lang="ko-KR" altLang="en-US" dirty="0"/>
              <a:t>으로 설정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5CF265E-6B88-4029-AEDB-D8BA3FCA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6" y="1065506"/>
            <a:ext cx="5442009" cy="964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A506B8-F666-4335-B5EA-786B0421A407}"/>
              </a:ext>
            </a:extLst>
          </p:cNvPr>
          <p:cNvSpPr txBox="1"/>
          <p:nvPr/>
        </p:nvSpPr>
        <p:spPr>
          <a:xfrm>
            <a:off x="345057" y="2382024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LoginUIServlet</a:t>
            </a:r>
            <a:r>
              <a:rPr lang="ko-KR" altLang="en-US" dirty="0"/>
              <a:t>에서 메인 </a:t>
            </a:r>
            <a:r>
              <a:rPr lang="en-US" altLang="ko-KR" dirty="0" err="1"/>
              <a:t>logingForm.jsp</a:t>
            </a:r>
            <a:r>
              <a:rPr lang="ko-KR" altLang="en-US" dirty="0"/>
              <a:t>로 이동하는 링크를 설정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52EAEBF-6387-4CDB-9A7A-8CA67EB9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6" y="2991174"/>
            <a:ext cx="6429375" cy="1267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9A8891-2FB6-4E42-8454-127565BCACE4}"/>
              </a:ext>
            </a:extLst>
          </p:cNvPr>
          <p:cNvSpPr txBox="1"/>
          <p:nvPr/>
        </p:nvSpPr>
        <p:spPr>
          <a:xfrm>
            <a:off x="345057" y="4420210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logingForm.jsp</a:t>
            </a:r>
            <a:r>
              <a:rPr lang="ko-KR" altLang="en-US" dirty="0"/>
              <a:t>에서 </a:t>
            </a:r>
            <a:r>
              <a:rPr lang="en-US" altLang="ko-KR" dirty="0"/>
              <a:t>member</a:t>
            </a:r>
            <a:r>
              <a:rPr lang="ko-KR" altLang="en-US" dirty="0"/>
              <a:t>폴더에 있는 </a:t>
            </a:r>
            <a:r>
              <a:rPr lang="en-US" altLang="ko-KR" dirty="0" err="1"/>
              <a:t>loginForm.jsp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032F616-AD8C-49E3-A0D0-C4B46F65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16" y="4951016"/>
            <a:ext cx="7270810" cy="1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C07CBF-6156-47D3-8853-8D9EFDC3E7A7}"/>
              </a:ext>
            </a:extLst>
          </p:cNvPr>
          <p:cNvSpPr txBox="1"/>
          <p:nvPr/>
        </p:nvSpPr>
        <p:spPr>
          <a:xfrm>
            <a:off x="310551" y="566081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member</a:t>
            </a:r>
            <a:r>
              <a:rPr lang="ko-KR" altLang="en-US" dirty="0"/>
              <a:t>폴더에 있는 </a:t>
            </a:r>
            <a:r>
              <a:rPr lang="en-US" altLang="ko-KR" dirty="0" err="1"/>
              <a:t>loginForm.jsp</a:t>
            </a:r>
            <a:r>
              <a:rPr lang="ko-KR" altLang="en-US" dirty="0"/>
              <a:t>에서 로그인 폼과 이벤트 처리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001B6E4-D831-4C56-848B-657A0968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0" y="1146622"/>
            <a:ext cx="6954867" cy="5461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0773C8-B8D0-421D-A06C-4BE56B25B4B8}"/>
              </a:ext>
            </a:extLst>
          </p:cNvPr>
          <p:cNvSpPr txBox="1"/>
          <p:nvPr/>
        </p:nvSpPr>
        <p:spPr>
          <a:xfrm>
            <a:off x="8657146" y="2363637"/>
            <a:ext cx="3071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아이디와 패스워드가 공백일때 </a:t>
            </a:r>
            <a:r>
              <a:rPr lang="en-US" altLang="ko-KR" dirty="0"/>
              <a:t>alert</a:t>
            </a:r>
            <a:r>
              <a:rPr lang="ko-KR" altLang="en-US" dirty="0"/>
              <a:t>를 이용해 </a:t>
            </a:r>
            <a:r>
              <a:rPr lang="en-US" altLang="ko-KR" dirty="0"/>
              <a:t>“id </a:t>
            </a:r>
            <a:r>
              <a:rPr lang="ko-KR" altLang="en-US" dirty="0"/>
              <a:t>필수 입력</a:t>
            </a:r>
            <a:r>
              <a:rPr lang="en-US" altLang="ko-KR" dirty="0"/>
              <a:t>“ </a:t>
            </a:r>
            <a:r>
              <a:rPr lang="ko-KR" altLang="en-US" dirty="0"/>
              <a:t>혹은</a:t>
            </a:r>
            <a:r>
              <a:rPr lang="en-US" altLang="ko-KR" dirty="0"/>
              <a:t>“passwd </a:t>
            </a:r>
            <a:r>
              <a:rPr lang="ko-KR" altLang="en-US" dirty="0"/>
              <a:t>필수 입력</a:t>
            </a:r>
            <a:r>
              <a:rPr lang="en-US" altLang="ko-KR" dirty="0"/>
              <a:t>”</a:t>
            </a:r>
            <a:r>
              <a:rPr lang="ko-KR" altLang="en-US" dirty="0"/>
              <a:t>이벤트를 설정해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1A7E47A-2516-4A3A-B6E3-AB5C14EFE4CC}"/>
              </a:ext>
            </a:extLst>
          </p:cNvPr>
          <p:cNvSpPr/>
          <p:nvPr/>
        </p:nvSpPr>
        <p:spPr>
          <a:xfrm>
            <a:off x="6901132" y="3059668"/>
            <a:ext cx="103517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1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204261-69AB-4C16-8701-228A79C7EC81}"/>
              </a:ext>
            </a:extLst>
          </p:cNvPr>
          <p:cNvSpPr txBox="1"/>
          <p:nvPr/>
        </p:nvSpPr>
        <p:spPr>
          <a:xfrm>
            <a:off x="547778" y="579097"/>
            <a:ext cx="718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LoginServlet</a:t>
            </a:r>
            <a:r>
              <a:rPr lang="ko-KR" altLang="en-US" dirty="0"/>
              <a:t>에서 데이터 저장 후 </a:t>
            </a:r>
            <a:r>
              <a:rPr lang="en-US" altLang="ko-KR" dirty="0"/>
              <a:t>Map</a:t>
            </a:r>
            <a:r>
              <a:rPr lang="ko-KR" altLang="en-US" dirty="0"/>
              <a:t>을 통해 데이터 출력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800B6B-744A-43A7-AB2C-0C7F9D53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8" y="1042987"/>
            <a:ext cx="5000625" cy="4772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8C15A-0503-4EDC-83EC-B012D743B026}"/>
              </a:ext>
            </a:extLst>
          </p:cNvPr>
          <p:cNvSpPr txBox="1"/>
          <p:nvPr/>
        </p:nvSpPr>
        <p:spPr>
          <a:xfrm>
            <a:off x="6643599" y="1962184"/>
            <a:ext cx="360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HashMap</a:t>
            </a:r>
            <a:r>
              <a:rPr lang="ko-KR" altLang="en-US" dirty="0"/>
              <a:t>을 통해 데이터를 </a:t>
            </a:r>
            <a:r>
              <a:rPr lang="ko-KR" altLang="en-US" dirty="0" err="1"/>
              <a:t>저장후</a:t>
            </a:r>
            <a:r>
              <a:rPr lang="ko-KR" altLang="en-US" dirty="0"/>
              <a:t> 서비스로 넘겨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C3BB4-95BC-4F13-8D5C-9D60093F24CC}"/>
              </a:ext>
            </a:extLst>
          </p:cNvPr>
          <p:cNvSpPr txBox="1"/>
          <p:nvPr/>
        </p:nvSpPr>
        <p:spPr>
          <a:xfrm>
            <a:off x="6643599" y="3622270"/>
            <a:ext cx="3814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넘어간 데이터가 있고 </a:t>
            </a:r>
            <a:r>
              <a:rPr lang="en-US" altLang="ko-KR" dirty="0"/>
              <a:t>null</a:t>
            </a:r>
            <a:r>
              <a:rPr lang="ko-KR" altLang="en-US" dirty="0"/>
              <a:t>이 아니라면 </a:t>
            </a:r>
            <a:r>
              <a:rPr lang="en-US" altLang="ko-KR" dirty="0" err="1"/>
              <a:t>main.jsp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혹은 데이터에 로그인 아이디가 없다면 다시 </a:t>
            </a:r>
            <a:r>
              <a:rPr lang="en-US" altLang="ko-KR" dirty="0" err="1"/>
              <a:t>LoginUIServelt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돌아가 다시 로그인 창이 뜰 수 있도록 설정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D3709FB-FA77-4A02-8E60-05FB20FAA9DC}"/>
              </a:ext>
            </a:extLst>
          </p:cNvPr>
          <p:cNvSpPr/>
          <p:nvPr/>
        </p:nvSpPr>
        <p:spPr>
          <a:xfrm>
            <a:off x="5244860" y="2183451"/>
            <a:ext cx="8511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2203279-92A0-47AC-A822-89A0CE75416F}"/>
              </a:ext>
            </a:extLst>
          </p:cNvPr>
          <p:cNvSpPr/>
          <p:nvPr/>
        </p:nvSpPr>
        <p:spPr>
          <a:xfrm>
            <a:off x="5244860" y="4287329"/>
            <a:ext cx="8511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7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269C3-FE10-4636-89CA-A9C7A804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13" y="194873"/>
            <a:ext cx="1348776" cy="633334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51E33-8671-45AA-A06B-DB485B41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82" y="992187"/>
            <a:ext cx="3087634" cy="48736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01.</a:t>
            </a:r>
            <a:r>
              <a:rPr lang="ko-KR" altLang="en-US" dirty="0"/>
              <a:t>기초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02.</a:t>
            </a:r>
            <a:r>
              <a:rPr lang="ko-KR" altLang="en-US" dirty="0"/>
              <a:t>비번체크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03.</a:t>
            </a:r>
            <a:r>
              <a:rPr lang="ko-KR" altLang="en-US" dirty="0"/>
              <a:t>회원가입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04.</a:t>
            </a:r>
            <a:r>
              <a:rPr lang="ko-KR" altLang="en-US" dirty="0"/>
              <a:t>아이디체크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05.</a:t>
            </a: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74518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601D14B-C482-4A1E-9A46-2F67A9D8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6" y="1586976"/>
            <a:ext cx="5553075" cy="27622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5F5377-E4B8-47EF-8133-4E6B4423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91" y="1586976"/>
            <a:ext cx="6610350" cy="9906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61042E7-E4F6-4100-AD36-A8C7EF101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3" y="5183411"/>
            <a:ext cx="7162800" cy="1028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60230B-24F4-4AE4-85A4-A69CDCD69939}"/>
              </a:ext>
            </a:extLst>
          </p:cNvPr>
          <p:cNvSpPr txBox="1"/>
          <p:nvPr/>
        </p:nvSpPr>
        <p:spPr>
          <a:xfrm>
            <a:off x="672860" y="103545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EB153-EDA6-47EA-A9E9-51A0FEF9D1F9}"/>
              </a:ext>
            </a:extLst>
          </p:cNvPr>
          <p:cNvSpPr txBox="1"/>
          <p:nvPr/>
        </p:nvSpPr>
        <p:spPr>
          <a:xfrm>
            <a:off x="5733691" y="99275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EA1FE-5DB8-441A-AD25-7685286D3A7D}"/>
              </a:ext>
            </a:extLst>
          </p:cNvPr>
          <p:cNvSpPr txBox="1"/>
          <p:nvPr/>
        </p:nvSpPr>
        <p:spPr>
          <a:xfrm>
            <a:off x="672860" y="444970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037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8C9F77-E268-41EA-9C04-2EDF90D55D1B}"/>
              </a:ext>
            </a:extLst>
          </p:cNvPr>
          <p:cNvSpPr txBox="1"/>
          <p:nvPr/>
        </p:nvSpPr>
        <p:spPr>
          <a:xfrm>
            <a:off x="638355" y="766907"/>
            <a:ext cx="1002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en-US" altLang="ko-KR" dirty="0" err="1"/>
              <a:t>top.jsp</a:t>
            </a:r>
            <a:r>
              <a:rPr lang="ko-KR" altLang="en-US" dirty="0"/>
              <a:t>에서 회원과 비원의 </a:t>
            </a:r>
            <a:r>
              <a:rPr lang="ko-KR" altLang="en-US" dirty="0" err="1"/>
              <a:t>메뉴창</a:t>
            </a:r>
            <a:r>
              <a:rPr lang="ko-KR" altLang="en-US" dirty="0"/>
              <a:t> 변화를 설정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EF5E2FD-51F7-4364-8CB7-043627E3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1669661"/>
            <a:ext cx="6019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4D6D14-3216-4E80-81A8-726EEEBABB86}"/>
              </a:ext>
            </a:extLst>
          </p:cNvPr>
          <p:cNvSpPr txBox="1"/>
          <p:nvPr/>
        </p:nvSpPr>
        <p:spPr>
          <a:xfrm>
            <a:off x="530525" y="436435"/>
            <a:ext cx="609887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06.</a:t>
            </a:r>
            <a:r>
              <a:rPr lang="ko-KR" altLang="en-US" sz="2800" dirty="0"/>
              <a:t>로그아웃 기능 만들기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/>
              <a:t>top.</a:t>
            </a:r>
            <a:r>
              <a:rPr lang="en-US" altLang="ko-KR" dirty="0" err="1"/>
              <a:t>jsp</a:t>
            </a:r>
            <a:r>
              <a:rPr lang="ko-KR" altLang="en-US" dirty="0"/>
              <a:t>에 로그아웃 링크를 </a:t>
            </a:r>
            <a:r>
              <a:rPr lang="en-US" altLang="ko-KR" dirty="0" err="1"/>
              <a:t>LogoutSevlet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LogoutSevlet</a:t>
            </a:r>
            <a:r>
              <a:rPr lang="en-US" altLang="ko-KR" dirty="0"/>
              <a:t> </a:t>
            </a:r>
            <a:r>
              <a:rPr lang="ko-KR" altLang="en-US" sz="1800" dirty="0"/>
              <a:t>에서 세션삭제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51B4620-81C7-4BAC-92D8-CAEDDA38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7" y="1907213"/>
            <a:ext cx="5968041" cy="97400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C01182F-A8FB-4AD0-AB05-B0E3C783D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24" y="3382356"/>
            <a:ext cx="199901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4505504">
            <a:extLst>
              <a:ext uri="{FF2B5EF4-FFF2-40B4-BE49-F238E27FC236}">
                <a16:creationId xmlns:a16="http://schemas.microsoft.com/office/drawing/2014/main" id="{AD6D7DE9-4586-440F-B9FA-6CD262E8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5" y="3839555"/>
            <a:ext cx="9579633" cy="27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1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AE4285-523F-436D-A698-B9B28084448E}"/>
              </a:ext>
            </a:extLst>
          </p:cNvPr>
          <p:cNvSpPr txBox="1"/>
          <p:nvPr/>
        </p:nvSpPr>
        <p:spPr>
          <a:xfrm>
            <a:off x="754812" y="384676"/>
            <a:ext cx="609887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07.</a:t>
            </a:r>
            <a:r>
              <a:rPr lang="ko-KR" altLang="en-US" sz="2800" dirty="0"/>
              <a:t> 상품목록보기</a:t>
            </a:r>
            <a:endParaRPr lang="en-US" altLang="ko-KR" sz="2800" dirty="0"/>
          </a:p>
          <a:p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60C221-2818-47AE-987F-D8CF5A9DC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39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17027424">
            <a:extLst>
              <a:ext uri="{FF2B5EF4-FFF2-40B4-BE49-F238E27FC236}">
                <a16:creationId xmlns:a16="http://schemas.microsoft.com/office/drawing/2014/main" id="{7F2B7D6A-85B6-4819-A97B-7FD196DF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1" y="1395442"/>
            <a:ext cx="10886537" cy="50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25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73DE8-E889-4B22-BB5A-717F4A7C0B78}"/>
              </a:ext>
            </a:extLst>
          </p:cNvPr>
          <p:cNvSpPr txBox="1"/>
          <p:nvPr/>
        </p:nvSpPr>
        <p:spPr>
          <a:xfrm>
            <a:off x="1085126" y="566678"/>
            <a:ext cx="968991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위와 같이 상품 목록 보기 메인</a:t>
            </a:r>
            <a:r>
              <a:rPr lang="en-US" altLang="ko-KR" sz="2800" dirty="0"/>
              <a:t>page</a:t>
            </a:r>
            <a:r>
              <a:rPr lang="ko-KR" altLang="en-US" sz="2800" dirty="0"/>
              <a:t>를 만들기 위한 순서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1.</a:t>
            </a:r>
            <a:r>
              <a:rPr lang="ko-KR" altLang="en-US" sz="2000" dirty="0"/>
              <a:t>이미지를 다운 받고 </a:t>
            </a:r>
            <a:r>
              <a:rPr lang="en-US" altLang="ko-KR" sz="2000" dirty="0" err="1"/>
              <a:t>sql</a:t>
            </a:r>
            <a:r>
              <a:rPr lang="ko-KR" altLang="en-US" sz="2000" dirty="0"/>
              <a:t>에 데이터를 넣어준다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com.controller.main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MainServlet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만들기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이유는 데이터가 먼저 받아와야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하니깐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개별적으로 모델클래스와 </a:t>
            </a:r>
            <a:r>
              <a:rPr lang="ko-KR" altLang="en-US" sz="2000" dirty="0" err="1"/>
              <a:t>매퍼</a:t>
            </a:r>
            <a:r>
              <a:rPr lang="ko-KR" altLang="en-US" sz="2000" dirty="0"/>
              <a:t> 만들기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 err="1"/>
              <a:t>컨피규레이션에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알리아스랑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매퍼</a:t>
            </a:r>
            <a:r>
              <a:rPr lang="ko-KR" altLang="en-US" sz="2000" dirty="0"/>
              <a:t> 리소스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MainServlet</a:t>
            </a:r>
            <a:r>
              <a:rPr lang="ko-KR" altLang="en-US" sz="2000" dirty="0"/>
              <a:t>에서 </a:t>
            </a:r>
            <a:r>
              <a:rPr lang="en-US" altLang="ko-KR" sz="2000" dirty="0"/>
              <a:t>main</a:t>
            </a:r>
            <a:r>
              <a:rPr lang="ko-KR" altLang="en-US" sz="2000" dirty="0"/>
              <a:t>으로 주소 변경 뒤 </a:t>
            </a:r>
            <a:r>
              <a:rPr lang="en-US" altLang="ko-KR" sz="2000" dirty="0" err="1"/>
              <a:t>GoodsService</a:t>
            </a:r>
            <a:r>
              <a:rPr lang="en-US" altLang="ko-KR" sz="2000" dirty="0"/>
              <a:t>- </a:t>
            </a:r>
            <a:r>
              <a:rPr lang="en-US" altLang="ko-KR" sz="2000" dirty="0" err="1"/>
              <a:t>GoodsDAO-GoodsMapper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12</a:t>
            </a:r>
            <a:r>
              <a:rPr lang="ko-KR" altLang="en-US" sz="2000" dirty="0"/>
              <a:t>자료 </a:t>
            </a:r>
            <a:r>
              <a:rPr lang="ko-KR" altLang="en-US" sz="2000" dirty="0" err="1"/>
              <a:t>꺼내온다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6. </a:t>
            </a:r>
            <a:r>
              <a:rPr lang="en-US" altLang="ko-KR" sz="2000" dirty="0" err="1"/>
              <a:t>GoodsMapper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작성후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main.jsp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goodList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인클루드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7. </a:t>
            </a:r>
            <a:r>
              <a:rPr lang="en-US" altLang="ko-KR" sz="2000" dirty="0" err="1"/>
              <a:t>goodsList</a:t>
            </a:r>
            <a:r>
              <a:rPr lang="en-US" altLang="ko-KR" sz="2000" dirty="0"/>
              <a:t> </a:t>
            </a:r>
            <a:r>
              <a:rPr lang="ko-KR" altLang="en-US" sz="2000" dirty="0"/>
              <a:t>작성</a:t>
            </a:r>
            <a:r>
              <a:rPr lang="en-US" altLang="ko-KR" sz="2000" dirty="0"/>
              <a:t>(</a:t>
            </a:r>
            <a:r>
              <a:rPr lang="ko-KR" altLang="en-US" sz="2000" dirty="0"/>
              <a:t>카테고리가 </a:t>
            </a:r>
            <a:r>
              <a:rPr lang="en-US" altLang="ko-KR" sz="2000" dirty="0"/>
              <a:t>top</a:t>
            </a:r>
            <a:r>
              <a:rPr lang="ko-KR" altLang="en-US" sz="2000" dirty="0"/>
              <a:t>인 상품부터 저장 후 표에 출력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165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0A860B-E7E9-431B-9791-427DA2F318E5}"/>
              </a:ext>
            </a:extLst>
          </p:cNvPr>
          <p:cNvSpPr txBox="1"/>
          <p:nvPr/>
        </p:nvSpPr>
        <p:spPr>
          <a:xfrm>
            <a:off x="530524" y="484683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1.</a:t>
            </a:r>
            <a:r>
              <a:rPr lang="ko-KR" altLang="en-US" sz="1800" dirty="0"/>
              <a:t>이미지를 다운 받고 </a:t>
            </a:r>
            <a:r>
              <a:rPr lang="en-US" altLang="ko-KR" sz="1800" dirty="0" err="1"/>
              <a:t>sql</a:t>
            </a:r>
            <a:r>
              <a:rPr lang="ko-KR" altLang="en-US" sz="1800" dirty="0"/>
              <a:t>에 데이터를 넣어준다</a:t>
            </a:r>
            <a:endParaRPr lang="en-US" altLang="ko-KR" sz="1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322291-B7B5-4668-B32D-F072EF8A1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536" y="10179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11649840">
            <a:extLst>
              <a:ext uri="{FF2B5EF4-FFF2-40B4-BE49-F238E27FC236}">
                <a16:creationId xmlns:a16="http://schemas.microsoft.com/office/drawing/2014/main" id="{F038CAA6-26A0-4B8C-B050-AA410A57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48" y="1017917"/>
            <a:ext cx="1450975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A502DFB-12EE-4D5C-9C05-570FEA851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59" y="741872"/>
            <a:ext cx="111781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477198736">
            <a:extLst>
              <a:ext uri="{FF2B5EF4-FFF2-40B4-BE49-F238E27FC236}">
                <a16:creationId xmlns:a16="http://schemas.microsoft.com/office/drawing/2014/main" id="{1B79AFA1-2042-4BA5-8A55-B878438A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60" y="1199071"/>
            <a:ext cx="4951562" cy="19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3021B-CDD6-4B44-9B43-F03360EA298E}"/>
              </a:ext>
            </a:extLst>
          </p:cNvPr>
          <p:cNvSpPr txBox="1"/>
          <p:nvPr/>
        </p:nvSpPr>
        <p:spPr>
          <a:xfrm>
            <a:off x="841075" y="3642589"/>
            <a:ext cx="698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com.controller.main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MainServlet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만들기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이유는 데이터가 먼저 받아와야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하니깐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8E015D-7ED5-4B57-9EFD-75EB12150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51" y="2084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211649520">
            <a:extLst>
              <a:ext uri="{FF2B5EF4-FFF2-40B4-BE49-F238E27FC236}">
                <a16:creationId xmlns:a16="http://schemas.microsoft.com/office/drawing/2014/main" id="{2CC314C6-2F73-43E4-9856-24F0B855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10" y="4609056"/>
            <a:ext cx="275862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97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6610C0-61C1-4509-9489-9BDCC649B809}"/>
              </a:ext>
            </a:extLst>
          </p:cNvPr>
          <p:cNvSpPr txBox="1"/>
          <p:nvPr/>
        </p:nvSpPr>
        <p:spPr>
          <a:xfrm>
            <a:off x="841077" y="453689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 </a:t>
            </a:r>
            <a:r>
              <a:rPr lang="ko-KR" altLang="en-US" sz="1800" dirty="0"/>
              <a:t>개별적으로 모델클래스와 </a:t>
            </a:r>
            <a:r>
              <a:rPr lang="ko-KR" altLang="en-US" sz="1800" dirty="0" err="1"/>
              <a:t>매퍼</a:t>
            </a:r>
            <a:r>
              <a:rPr lang="ko-KR" altLang="en-US" sz="1800" dirty="0"/>
              <a:t> 만들기</a:t>
            </a:r>
            <a:endParaRPr lang="en-US" altLang="ko-KR" sz="1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F7DFF5-BCA4-4C88-AFDB-F80DB707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31" y="4536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477200336">
            <a:extLst>
              <a:ext uri="{FF2B5EF4-FFF2-40B4-BE49-F238E27FC236}">
                <a16:creationId xmlns:a16="http://schemas.microsoft.com/office/drawing/2014/main" id="{FB74BBCE-5251-4864-8497-3F72424B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1" y="910889"/>
            <a:ext cx="7077973" cy="34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CDF38C-A13A-42A0-B925-7C528A9E2F86}"/>
              </a:ext>
            </a:extLst>
          </p:cNvPr>
          <p:cNvSpPr txBox="1"/>
          <p:nvPr/>
        </p:nvSpPr>
        <p:spPr>
          <a:xfrm>
            <a:off x="703054" y="4525356"/>
            <a:ext cx="637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4. </a:t>
            </a:r>
            <a:r>
              <a:rPr lang="ko-KR" altLang="en-US" sz="1800" dirty="0" err="1"/>
              <a:t>컨피규레이션에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알리아스랑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매퍼</a:t>
            </a:r>
            <a:r>
              <a:rPr lang="ko-KR" altLang="en-US" sz="1800" dirty="0"/>
              <a:t> 리소스 추가</a:t>
            </a:r>
            <a:endParaRPr lang="en-US" altLang="ko-KR" sz="18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DCA2C4-8AB9-4126-8FCA-D08174305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70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11650160">
            <a:extLst>
              <a:ext uri="{FF2B5EF4-FFF2-40B4-BE49-F238E27FC236}">
                <a16:creationId xmlns:a16="http://schemas.microsoft.com/office/drawing/2014/main" id="{64FC36AE-1FD8-46B2-AA80-60D694E2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8" y="5139073"/>
            <a:ext cx="5257800" cy="12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38676EC7-D7A4-4B91-A306-ABFD62222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21" name="_x477200176">
            <a:extLst>
              <a:ext uri="{FF2B5EF4-FFF2-40B4-BE49-F238E27FC236}">
                <a16:creationId xmlns:a16="http://schemas.microsoft.com/office/drawing/2014/main" id="{A6273C7D-2912-4FFE-BCBB-FCAE9B90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06" y="5089679"/>
            <a:ext cx="5219700" cy="13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64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D83328-AB36-46AD-907F-E592AFCAB03E}"/>
              </a:ext>
            </a:extLst>
          </p:cNvPr>
          <p:cNvSpPr txBox="1"/>
          <p:nvPr/>
        </p:nvSpPr>
        <p:spPr>
          <a:xfrm>
            <a:off x="181154" y="241539"/>
            <a:ext cx="118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MainServlet</a:t>
            </a:r>
            <a:r>
              <a:rPr lang="ko-KR" altLang="en-US" dirty="0"/>
              <a:t>에서 </a:t>
            </a:r>
            <a:r>
              <a:rPr lang="en-US" altLang="ko-KR" dirty="0"/>
              <a:t>main</a:t>
            </a:r>
            <a:r>
              <a:rPr lang="ko-KR" altLang="en-US" dirty="0"/>
              <a:t>으로 주소 변경 뒤 </a:t>
            </a:r>
            <a:r>
              <a:rPr lang="en-US" altLang="ko-KR" dirty="0" err="1"/>
              <a:t>GoodsService</a:t>
            </a:r>
            <a:r>
              <a:rPr lang="en-US" altLang="ko-KR" dirty="0"/>
              <a:t>- </a:t>
            </a:r>
            <a:r>
              <a:rPr lang="en-US" altLang="ko-KR" dirty="0" err="1"/>
              <a:t>GoodsDAO-GoodsMapper</a:t>
            </a:r>
            <a:r>
              <a:rPr lang="ko-KR" altLang="en-US" dirty="0"/>
              <a:t>를 통해 </a:t>
            </a:r>
            <a:r>
              <a:rPr lang="en-US" altLang="ko-KR" dirty="0"/>
              <a:t>12</a:t>
            </a:r>
            <a:r>
              <a:rPr lang="ko-KR" altLang="en-US" dirty="0"/>
              <a:t>자료 </a:t>
            </a:r>
            <a:r>
              <a:rPr lang="ko-KR" altLang="en-US" dirty="0" err="1"/>
              <a:t>꺼내온다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152B6FC-5117-46B6-9EBE-197C225F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" y="841524"/>
            <a:ext cx="8591550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49A92-BB65-4071-94F4-CF1263E800D3}"/>
              </a:ext>
            </a:extLst>
          </p:cNvPr>
          <p:cNvSpPr txBox="1"/>
          <p:nvPr/>
        </p:nvSpPr>
        <p:spPr>
          <a:xfrm>
            <a:off x="5307760" y="2116678"/>
            <a:ext cx="692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r>
              <a:rPr lang="ko-KR" altLang="en-US" dirty="0"/>
              <a:t>에 </a:t>
            </a:r>
            <a:r>
              <a:rPr lang="en-US" altLang="ko-KR" dirty="0"/>
              <a:t>set </a:t>
            </a:r>
            <a:r>
              <a:rPr lang="en-US" altLang="ko-KR" dirty="0" err="1"/>
              <a:t>goodsList</a:t>
            </a:r>
            <a:r>
              <a:rPr lang="ko-KR" altLang="en-US" dirty="0"/>
              <a:t>로 저장해서 </a:t>
            </a:r>
            <a:r>
              <a:rPr lang="en-US" altLang="ko-KR" dirty="0" err="1"/>
              <a:t>main.jsp</a:t>
            </a:r>
            <a:r>
              <a:rPr lang="ko-KR" altLang="en-US" dirty="0"/>
              <a:t>로 이동시키는 코드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10C897-1262-4CEE-8B97-BD40B0251E2C}"/>
              </a:ext>
            </a:extLst>
          </p:cNvPr>
          <p:cNvSpPr/>
          <p:nvPr/>
        </p:nvSpPr>
        <p:spPr>
          <a:xfrm>
            <a:off x="4476929" y="2209011"/>
            <a:ext cx="44012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E2C456-1930-40BE-896D-2C0196345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54" y="2302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17029184">
            <a:extLst>
              <a:ext uri="{FF2B5EF4-FFF2-40B4-BE49-F238E27FC236}">
                <a16:creationId xmlns:a16="http://schemas.microsoft.com/office/drawing/2014/main" id="{A30CC5A6-7876-426A-8E89-E5C6EA9B8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4" y="3665432"/>
            <a:ext cx="5400675" cy="31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D6339109-0A3D-4F93-8930-710425BD5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477199776">
            <a:extLst>
              <a:ext uri="{FF2B5EF4-FFF2-40B4-BE49-F238E27FC236}">
                <a16:creationId xmlns:a16="http://schemas.microsoft.com/office/drawing/2014/main" id="{1B24F68C-EE11-493F-A38F-361D7790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65432"/>
            <a:ext cx="5400675" cy="31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69FB5F-E97A-4B8F-A06A-4C005D8A3169}"/>
              </a:ext>
            </a:extLst>
          </p:cNvPr>
          <p:cNvSpPr txBox="1"/>
          <p:nvPr/>
        </p:nvSpPr>
        <p:spPr>
          <a:xfrm>
            <a:off x="6095999" y="3112583"/>
            <a:ext cx="180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GoodsDAO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18C17-8A14-4FED-8BBC-7AC9BFEF4C22}"/>
              </a:ext>
            </a:extLst>
          </p:cNvPr>
          <p:cNvSpPr txBox="1"/>
          <p:nvPr/>
        </p:nvSpPr>
        <p:spPr>
          <a:xfrm>
            <a:off x="181154" y="3181092"/>
            <a:ext cx="2096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Goods service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01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823EEA-08FF-41E3-81CD-C4A9817C6809}"/>
              </a:ext>
            </a:extLst>
          </p:cNvPr>
          <p:cNvSpPr txBox="1"/>
          <p:nvPr/>
        </p:nvSpPr>
        <p:spPr>
          <a:xfrm>
            <a:off x="547776" y="487718"/>
            <a:ext cx="6939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6. </a:t>
            </a:r>
            <a:r>
              <a:rPr lang="en-US" altLang="ko-KR" sz="1800" dirty="0" err="1"/>
              <a:t>GoodsMapper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작성후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main.jsp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goodList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인클루드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F2E3B105-5BAD-4F86-904B-AB3C5B00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8" y="1015947"/>
            <a:ext cx="6143625" cy="1543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69D072-2C06-4933-B0BB-0273D45D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73" y="1071727"/>
            <a:ext cx="5118027" cy="115388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135274-B30B-4D78-84BE-C5D765C6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8" y="3429000"/>
            <a:ext cx="5314950" cy="3019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756941-DDA6-46D6-AEA4-3C5312D180D2}"/>
              </a:ext>
            </a:extLst>
          </p:cNvPr>
          <p:cNvSpPr txBox="1"/>
          <p:nvPr/>
        </p:nvSpPr>
        <p:spPr>
          <a:xfrm>
            <a:off x="554918" y="2809332"/>
            <a:ext cx="753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7. </a:t>
            </a:r>
            <a:r>
              <a:rPr lang="en-US" altLang="ko-KR" sz="1800" dirty="0" err="1"/>
              <a:t>goodsList</a:t>
            </a:r>
            <a:r>
              <a:rPr lang="en-US" altLang="ko-KR" sz="1800" dirty="0"/>
              <a:t> </a:t>
            </a:r>
            <a:r>
              <a:rPr lang="ko-KR" altLang="en-US" sz="1800" dirty="0"/>
              <a:t>작성</a:t>
            </a:r>
            <a:r>
              <a:rPr lang="en-US" altLang="ko-KR" sz="1800" dirty="0"/>
              <a:t>(</a:t>
            </a:r>
            <a:r>
              <a:rPr lang="ko-KR" altLang="en-US" sz="1800" dirty="0"/>
              <a:t>카테고리가 </a:t>
            </a:r>
            <a:r>
              <a:rPr lang="en-US" altLang="ko-KR" sz="1800" dirty="0"/>
              <a:t>top</a:t>
            </a:r>
            <a:r>
              <a:rPr lang="ko-KR" altLang="en-US" sz="1800" dirty="0"/>
              <a:t>인 상품부터 저장 후 표에 출력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C8F33A7-27F4-4596-B67A-99FF93B6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04" y="3224862"/>
            <a:ext cx="5468022" cy="201883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1DBE44E-11D4-4A68-B824-0F09CF2C9173}"/>
              </a:ext>
            </a:extLst>
          </p:cNvPr>
          <p:cNvSpPr/>
          <p:nvPr/>
        </p:nvSpPr>
        <p:spPr>
          <a:xfrm>
            <a:off x="5650416" y="4234280"/>
            <a:ext cx="523336" cy="238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F63AB81-814E-408C-B998-2D389E6A943D}"/>
              </a:ext>
            </a:extLst>
          </p:cNvPr>
          <p:cNvSpPr/>
          <p:nvPr/>
        </p:nvSpPr>
        <p:spPr>
          <a:xfrm>
            <a:off x="5912084" y="5758020"/>
            <a:ext cx="523336" cy="238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780FC17-B874-49C7-89B9-EFB106D13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173" y="5541607"/>
            <a:ext cx="4791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83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C9F79C-7825-453F-80CA-B06E7FCFF1AE}"/>
              </a:ext>
            </a:extLst>
          </p:cNvPr>
          <p:cNvSpPr txBox="1"/>
          <p:nvPr/>
        </p:nvSpPr>
        <p:spPr>
          <a:xfrm>
            <a:off x="879894" y="384675"/>
            <a:ext cx="609887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08.</a:t>
            </a:r>
            <a:r>
              <a:rPr lang="ko-KR" altLang="en-US" sz="2800" dirty="0"/>
              <a:t> </a:t>
            </a:r>
            <a:r>
              <a:rPr lang="en-US" altLang="ko-KR" sz="2800" dirty="0" err="1"/>
              <a:t>Mypage</a:t>
            </a:r>
            <a:r>
              <a:rPr lang="en-US" altLang="ko-KR" sz="2800" dirty="0"/>
              <a:t> </a:t>
            </a:r>
            <a:r>
              <a:rPr lang="ko-KR" altLang="en-US" sz="2800" dirty="0"/>
              <a:t>기능 구현</a:t>
            </a:r>
            <a:r>
              <a:rPr lang="en-US" altLang="ko-KR" sz="2800" dirty="0"/>
              <a:t> </a:t>
            </a:r>
          </a:p>
          <a:p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06ED54-890C-4406-802A-4F146CB54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9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17027424">
            <a:extLst>
              <a:ext uri="{FF2B5EF4-FFF2-40B4-BE49-F238E27FC236}">
                <a16:creationId xmlns:a16="http://schemas.microsoft.com/office/drawing/2014/main" id="{1932F303-6BE7-4A28-92C6-6C278797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4" y="1184894"/>
            <a:ext cx="5382883" cy="497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6913F42-8FCE-4F6C-9142-A87E101F4DB2}"/>
              </a:ext>
            </a:extLst>
          </p:cNvPr>
          <p:cNvSpPr/>
          <p:nvPr/>
        </p:nvSpPr>
        <p:spPr>
          <a:xfrm>
            <a:off x="5262113" y="2544791"/>
            <a:ext cx="1259456" cy="258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239F7-7C9A-487E-81AE-4F7714F262EB}"/>
              </a:ext>
            </a:extLst>
          </p:cNvPr>
          <p:cNvSpPr txBox="1"/>
          <p:nvPr/>
        </p:nvSpPr>
        <p:spPr>
          <a:xfrm>
            <a:off x="6978768" y="2403474"/>
            <a:ext cx="3674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 회원을 위한 기능 구현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C193C8B-ADEE-4902-8755-69B1A977B423}"/>
              </a:ext>
            </a:extLst>
          </p:cNvPr>
          <p:cNvSpPr/>
          <p:nvPr/>
        </p:nvSpPr>
        <p:spPr>
          <a:xfrm>
            <a:off x="5844395" y="4274385"/>
            <a:ext cx="1095556" cy="44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B6DB4-F385-4B98-9ED7-9475A822C9F0}"/>
              </a:ext>
            </a:extLst>
          </p:cNvPr>
          <p:cNvSpPr txBox="1"/>
          <p:nvPr/>
        </p:nvSpPr>
        <p:spPr>
          <a:xfrm>
            <a:off x="7286444" y="4349748"/>
            <a:ext cx="2961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저장된 데이터 </a:t>
            </a:r>
            <a:r>
              <a:rPr lang="ko-KR" altLang="en-US" sz="2000" dirty="0" err="1"/>
              <a:t>뿌려주기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102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7141-585C-424C-B11C-C26E8ECB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44" y="220609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기초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71B1FA-B932-4FFA-AFC6-B2B2DBFCB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205" y="879656"/>
            <a:ext cx="4321981" cy="5135551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서버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mvc</a:t>
            </a:r>
            <a:r>
              <a:rPr lang="ko-KR" altLang="en-US" sz="2400" dirty="0"/>
              <a:t>패턴을 활용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Controller: Servlet, View : </a:t>
            </a:r>
            <a:r>
              <a:rPr lang="en-US" altLang="ko-KR" sz="2400" dirty="0" err="1"/>
              <a:t>Jsp</a:t>
            </a:r>
            <a:r>
              <a:rPr lang="en-US" altLang="ko-KR" sz="2400" dirty="0"/>
              <a:t> M: Model</a:t>
            </a:r>
          </a:p>
          <a:p>
            <a:endParaRPr lang="en-US" altLang="ko-KR" sz="2400" dirty="0"/>
          </a:p>
          <a:p>
            <a:r>
              <a:rPr lang="ko-KR" altLang="en-US" sz="2400" dirty="0"/>
              <a:t>데이터 베이스</a:t>
            </a:r>
            <a:r>
              <a:rPr lang="en-US" altLang="ko-KR" sz="2400" dirty="0"/>
              <a:t>: Oracle, </a:t>
            </a:r>
            <a:r>
              <a:rPr lang="en-US" altLang="ko-KR" sz="2400" dirty="0" err="1"/>
              <a:t>MyBatis</a:t>
            </a:r>
            <a:r>
              <a:rPr lang="en-US" altLang="ko-KR" sz="2400" dirty="0"/>
              <a:t> </a:t>
            </a:r>
            <a:r>
              <a:rPr lang="ko-KR" altLang="en-US" sz="2400" dirty="0"/>
              <a:t>기술이용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프론트단</a:t>
            </a:r>
            <a:r>
              <a:rPr lang="en-US" altLang="ko-KR" sz="2400" dirty="0"/>
              <a:t>: html, </a:t>
            </a:r>
            <a:r>
              <a:rPr lang="en-US" altLang="ko-KR" sz="2400" dirty="0" err="1"/>
              <a:t>css</a:t>
            </a:r>
            <a:r>
              <a:rPr lang="en-US" altLang="ko-KR" sz="2400" dirty="0"/>
              <a:t>, jQuery, Ajax </a:t>
            </a:r>
            <a:r>
              <a:rPr lang="ko-KR" altLang="en-US" sz="2400" dirty="0"/>
              <a:t>기술이용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5C4A9BE-A385-4C36-AFA3-F906C3BAA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30" y="384578"/>
            <a:ext cx="197007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621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49BEF7-B590-40D9-AED8-CFEA6367E786}"/>
              </a:ext>
            </a:extLst>
          </p:cNvPr>
          <p:cNvSpPr txBox="1"/>
          <p:nvPr/>
        </p:nvSpPr>
        <p:spPr>
          <a:xfrm>
            <a:off x="569343" y="483079"/>
            <a:ext cx="100411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Mypage</a:t>
            </a:r>
            <a:r>
              <a:rPr lang="en-US" altLang="ko-KR" sz="2400" dirty="0"/>
              <a:t> </a:t>
            </a:r>
            <a:r>
              <a:rPr lang="ko-KR" altLang="en-US" sz="2400" dirty="0"/>
              <a:t>설정을 위한 순서</a:t>
            </a:r>
            <a:endParaRPr lang="en-US" altLang="ko-KR" sz="24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1.top.jsp</a:t>
            </a:r>
            <a:r>
              <a:rPr lang="ko-KR" altLang="en-US" sz="2000" dirty="0"/>
              <a:t>에 있는 </a:t>
            </a:r>
            <a:r>
              <a:rPr lang="en-US" altLang="ko-KR" sz="2000" dirty="0" err="1"/>
              <a:t>mypage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myPageServlet</a:t>
            </a:r>
            <a:r>
              <a:rPr lang="ko-KR" altLang="en-US" sz="2000" dirty="0"/>
              <a:t>링크를 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2.com.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controller.member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패키지에 </a:t>
            </a:r>
            <a:r>
              <a:rPr lang="en-US" altLang="ko-KR" sz="2000" dirty="0" err="1"/>
              <a:t>mypageServlet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시작페이지가 </a:t>
            </a:r>
            <a:r>
              <a:rPr lang="en-US" altLang="ko-KR" sz="2000" dirty="0" err="1"/>
              <a:t>MainServlet</a:t>
            </a:r>
            <a:r>
              <a:rPr lang="ko-KR" altLang="en-US" sz="2000" dirty="0"/>
              <a:t>으로  로그인과 로그아웃도 </a:t>
            </a:r>
            <a:r>
              <a:rPr lang="en-US" altLang="ko-KR" sz="2000" dirty="0" err="1"/>
              <a:t>mainServlet</a:t>
            </a:r>
            <a:r>
              <a:rPr lang="ko-KR" altLang="en-US" sz="2000" dirty="0"/>
              <a:t>으로 보내도록 변경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4.Service,</a:t>
            </a:r>
            <a:r>
              <a:rPr lang="ko-KR" altLang="en-US" sz="2000" dirty="0"/>
              <a:t> </a:t>
            </a:r>
            <a:r>
              <a:rPr lang="en-US" altLang="ko-KR" sz="2000" dirty="0"/>
              <a:t>DAO,</a:t>
            </a:r>
            <a:r>
              <a:rPr lang="ko-KR" altLang="en-US" sz="2000" dirty="0"/>
              <a:t> </a:t>
            </a:r>
            <a:r>
              <a:rPr lang="en-US" altLang="ko-KR" sz="2000" dirty="0"/>
              <a:t>Mapper</a:t>
            </a:r>
            <a:r>
              <a:rPr lang="ko-KR" altLang="en-US" sz="2000" dirty="0"/>
              <a:t> 작성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WebContent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에있는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mypage.jsp</a:t>
            </a:r>
            <a:r>
              <a:rPr lang="ko-KR" altLang="en-US" sz="2000" dirty="0"/>
              <a:t>에 </a:t>
            </a:r>
            <a:r>
              <a:rPr lang="en-US" altLang="ko-KR" sz="2000" dirty="0"/>
              <a:t>member </a:t>
            </a:r>
            <a:r>
              <a:rPr lang="ko-KR" altLang="en-US" sz="2000" dirty="0"/>
              <a:t>폴더 안에 있는 </a:t>
            </a:r>
            <a:r>
              <a:rPr lang="en-US" altLang="ko-KR" sz="2000" dirty="0" err="1"/>
              <a:t>mypage.jsp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인클루딩</a:t>
            </a:r>
            <a:r>
              <a:rPr lang="ko-KR" altLang="en-US" sz="2000" dirty="0"/>
              <a:t> 해준다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6.Mypage.jsp </a:t>
            </a:r>
            <a:r>
              <a:rPr lang="ko-KR" altLang="en-US" sz="2000" dirty="0"/>
              <a:t>세션에서 </a:t>
            </a:r>
            <a:r>
              <a:rPr lang="en-US" altLang="ko-KR" sz="2000" dirty="0"/>
              <a:t>login </a:t>
            </a:r>
            <a:r>
              <a:rPr lang="ko-KR" altLang="en-US" sz="2000" dirty="0"/>
              <a:t>키로 데이터를 </a:t>
            </a:r>
            <a:r>
              <a:rPr lang="ko-KR" altLang="en-US" sz="2000" dirty="0" err="1"/>
              <a:t>꺼내온다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7. </a:t>
            </a:r>
            <a:r>
              <a:rPr lang="ko-KR" altLang="en-US" sz="2000" dirty="0"/>
              <a:t>저장한 데이터 삽입</a:t>
            </a:r>
          </a:p>
        </p:txBody>
      </p:sp>
    </p:spTree>
    <p:extLst>
      <p:ext uri="{BB962C8B-B14F-4D97-AF65-F5344CB8AC3E}">
        <p14:creationId xmlns:p14="http://schemas.microsoft.com/office/powerpoint/2010/main" val="227170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AAFDCF-1A2D-4F4B-AFC2-0BAF7F5FBF50}"/>
              </a:ext>
            </a:extLst>
          </p:cNvPr>
          <p:cNvSpPr txBox="1"/>
          <p:nvPr/>
        </p:nvSpPr>
        <p:spPr>
          <a:xfrm>
            <a:off x="496019" y="5054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1.top.jsp</a:t>
            </a:r>
            <a:r>
              <a:rPr lang="ko-KR" altLang="en-US" sz="1800" dirty="0"/>
              <a:t>에 있는 </a:t>
            </a:r>
            <a:r>
              <a:rPr lang="en-US" altLang="ko-KR" sz="1800" dirty="0" err="1"/>
              <a:t>mypage</a:t>
            </a:r>
            <a:r>
              <a:rPr lang="ko-KR" altLang="en-US" sz="1800" dirty="0"/>
              <a:t>에 </a:t>
            </a:r>
            <a:r>
              <a:rPr lang="en-US" altLang="ko-KR" sz="1800" dirty="0" err="1"/>
              <a:t>myPageServlet</a:t>
            </a:r>
            <a:r>
              <a:rPr lang="ko-KR" altLang="en-US" sz="1800" dirty="0"/>
              <a:t>링크를 설정</a:t>
            </a:r>
            <a:endParaRPr lang="en-US" altLang="ko-KR" sz="1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85754A0-D951-4EF3-B462-77EB872C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4" y="1110651"/>
            <a:ext cx="6309863" cy="313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1967C9-DB0D-4C1E-87F5-03AB4D69E141}"/>
              </a:ext>
            </a:extLst>
          </p:cNvPr>
          <p:cNvSpPr txBox="1"/>
          <p:nvPr/>
        </p:nvSpPr>
        <p:spPr>
          <a:xfrm>
            <a:off x="496019" y="4325193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2.com.</a:t>
            </a:r>
            <a:r>
              <a:rPr lang="ko-KR" altLang="en-US" sz="1800" dirty="0"/>
              <a:t> </a:t>
            </a:r>
            <a:r>
              <a:rPr lang="en-US" altLang="ko-KR" sz="1800" dirty="0" err="1"/>
              <a:t>controller.member</a:t>
            </a:r>
            <a:r>
              <a:rPr lang="en-US" altLang="ko-KR" sz="1800" dirty="0"/>
              <a:t> </a:t>
            </a:r>
            <a:r>
              <a:rPr lang="ko-KR" altLang="en-US" sz="1800" dirty="0"/>
              <a:t>패키지에 </a:t>
            </a:r>
            <a:r>
              <a:rPr lang="en-US" altLang="ko-KR" sz="1800" dirty="0" err="1"/>
              <a:t>mypageServlet</a:t>
            </a:r>
            <a:r>
              <a:rPr lang="en-US" altLang="ko-KR" sz="1800" dirty="0"/>
              <a:t> </a:t>
            </a:r>
            <a:r>
              <a:rPr lang="ko-KR" altLang="en-US" sz="1800" dirty="0"/>
              <a:t>추가</a:t>
            </a:r>
            <a:endParaRPr lang="en-US" altLang="ko-KR" sz="18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03A87F6-5EA1-4E5B-B9F3-1A011506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9" y="4890099"/>
            <a:ext cx="3868947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F59540-E1DA-4EA4-911F-7248D4CD9A95}"/>
              </a:ext>
            </a:extLst>
          </p:cNvPr>
          <p:cNvSpPr txBox="1"/>
          <p:nvPr/>
        </p:nvSpPr>
        <p:spPr>
          <a:xfrm>
            <a:off x="6396487" y="1630489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 </a:t>
            </a:r>
            <a:r>
              <a:rPr lang="ko-KR" altLang="en-US" sz="1800" dirty="0"/>
              <a:t>시작페이지가 </a:t>
            </a:r>
            <a:r>
              <a:rPr lang="en-US" altLang="ko-KR" sz="1800" dirty="0" err="1"/>
              <a:t>MainServlet</a:t>
            </a:r>
            <a:r>
              <a:rPr lang="ko-KR" altLang="en-US" sz="1800" dirty="0"/>
              <a:t>으로  로그인과 로그아웃도 </a:t>
            </a:r>
            <a:r>
              <a:rPr lang="en-US" altLang="ko-KR" sz="1800" dirty="0" err="1"/>
              <a:t>mainServlet</a:t>
            </a:r>
            <a:r>
              <a:rPr lang="ko-KR" altLang="en-US" sz="1800" dirty="0"/>
              <a:t>으로 보내도록 변경</a:t>
            </a:r>
            <a:r>
              <a:rPr lang="en-US" altLang="ko-KR" sz="1800" dirty="0"/>
              <a:t>. (</a:t>
            </a:r>
            <a:r>
              <a:rPr lang="ko-KR" altLang="en-US" sz="1800" dirty="0"/>
              <a:t>외 </a:t>
            </a:r>
            <a:r>
              <a:rPr lang="ko-KR" altLang="en-US" sz="1800" dirty="0" err="1"/>
              <a:t>다른것도</a:t>
            </a:r>
            <a:r>
              <a:rPr lang="en-US" altLang="ko-KR" sz="1800" dirty="0"/>
              <a:t>)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3FED9F6-4147-40C9-B97C-DA96E03A9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87" y="2796658"/>
            <a:ext cx="4333875" cy="666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689FA8-FAD8-4A5F-B636-7FAAB24B5D88}"/>
              </a:ext>
            </a:extLst>
          </p:cNvPr>
          <p:cNvSpPr txBox="1"/>
          <p:nvPr/>
        </p:nvSpPr>
        <p:spPr>
          <a:xfrm>
            <a:off x="6396487" y="2512692"/>
            <a:ext cx="12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25F46CD-A47A-446F-94F5-C6AA7DFFB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93" y="4092971"/>
            <a:ext cx="4333875" cy="666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0C3FD7-4827-4E99-8C22-2731892AF054}"/>
              </a:ext>
            </a:extLst>
          </p:cNvPr>
          <p:cNvSpPr txBox="1"/>
          <p:nvPr/>
        </p:nvSpPr>
        <p:spPr>
          <a:xfrm>
            <a:off x="6433148" y="3647790"/>
            <a:ext cx="12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214704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994BCF-6A07-45AE-84A3-33B69871F2C8}"/>
              </a:ext>
            </a:extLst>
          </p:cNvPr>
          <p:cNvSpPr txBox="1"/>
          <p:nvPr/>
        </p:nvSpPr>
        <p:spPr>
          <a:xfrm>
            <a:off x="616788" y="62621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4 </a:t>
            </a:r>
            <a:r>
              <a:rPr lang="en-US" altLang="ko-KR" dirty="0" err="1"/>
              <a:t>MyPageServlet</a:t>
            </a:r>
            <a:r>
              <a:rPr lang="en-US" altLang="ko-KR" dirty="0"/>
              <a:t>, </a:t>
            </a:r>
            <a:r>
              <a:rPr lang="en-US" altLang="ko-KR" sz="1800" dirty="0"/>
              <a:t>Service,</a:t>
            </a:r>
            <a:r>
              <a:rPr lang="ko-KR" altLang="en-US" sz="1800" dirty="0"/>
              <a:t> </a:t>
            </a:r>
            <a:r>
              <a:rPr lang="en-US" altLang="ko-KR" sz="1800" dirty="0"/>
              <a:t>DAO,</a:t>
            </a:r>
            <a:r>
              <a:rPr lang="ko-KR" altLang="en-US" sz="1800" dirty="0"/>
              <a:t> </a:t>
            </a:r>
            <a:r>
              <a:rPr lang="en-US" altLang="ko-KR" sz="1800" dirty="0"/>
              <a:t>Mapper</a:t>
            </a:r>
            <a:r>
              <a:rPr lang="ko-KR" altLang="en-US" sz="1800" dirty="0"/>
              <a:t> 작성</a:t>
            </a:r>
            <a:endParaRPr lang="en-US" altLang="ko-KR" sz="1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F55690F-A980-4924-AE46-87D9B89E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24" y="1150637"/>
            <a:ext cx="77628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4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D1FE5FC-89BD-4F80-9DD2-AA27F914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3" y="1197184"/>
            <a:ext cx="5952587" cy="280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DD175-2353-4C4D-99BD-C938FA59EC85}"/>
              </a:ext>
            </a:extLst>
          </p:cNvPr>
          <p:cNvSpPr txBox="1"/>
          <p:nvPr/>
        </p:nvSpPr>
        <p:spPr>
          <a:xfrm>
            <a:off x="5842960" y="2045763"/>
            <a:ext cx="22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40D838-82C9-4504-A957-0248A7F6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53" y="2876131"/>
            <a:ext cx="6354434" cy="1218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52FC4B-EF2D-45DC-AF52-73F6BED80E24}"/>
              </a:ext>
            </a:extLst>
          </p:cNvPr>
          <p:cNvSpPr txBox="1"/>
          <p:nvPr/>
        </p:nvSpPr>
        <p:spPr>
          <a:xfrm>
            <a:off x="756248" y="738997"/>
            <a:ext cx="22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15A019F-53FE-4F04-B7A5-DF1A1FA1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" y="4647660"/>
            <a:ext cx="7754878" cy="14713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A7401-AFAE-4807-BDE8-9C5F7D21DCC0}"/>
              </a:ext>
            </a:extLst>
          </p:cNvPr>
          <p:cNvSpPr txBox="1"/>
          <p:nvPr/>
        </p:nvSpPr>
        <p:spPr>
          <a:xfrm>
            <a:off x="756248" y="4006064"/>
            <a:ext cx="296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r>
              <a:rPr lang="en-US" altLang="ko-KR" dirty="0"/>
              <a:t> - </a:t>
            </a:r>
            <a:r>
              <a:rPr lang="en-US" altLang="ko-KR" dirty="0" err="1"/>
              <a:t>sql</a:t>
            </a:r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234550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54292-0BE1-431E-9C91-BB381BAB19AE}"/>
              </a:ext>
            </a:extLst>
          </p:cNvPr>
          <p:cNvSpPr txBox="1"/>
          <p:nvPr/>
        </p:nvSpPr>
        <p:spPr>
          <a:xfrm>
            <a:off x="427007" y="435959"/>
            <a:ext cx="10114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en-US" altLang="ko-KR" sz="1800" dirty="0" err="1"/>
              <a:t>WebContent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에있는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mypage.jsp</a:t>
            </a:r>
            <a:r>
              <a:rPr lang="ko-KR" altLang="en-US" sz="1800" dirty="0"/>
              <a:t>에 </a:t>
            </a:r>
            <a:r>
              <a:rPr lang="en-US" altLang="ko-KR" sz="1800" dirty="0"/>
              <a:t>member </a:t>
            </a:r>
            <a:r>
              <a:rPr lang="ko-KR" altLang="en-US" sz="1800" dirty="0"/>
              <a:t>폴더 안에 있는 </a:t>
            </a:r>
            <a:r>
              <a:rPr lang="en-US" altLang="ko-KR" sz="1800" dirty="0" err="1"/>
              <a:t>mypage.jsp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인클루딩</a:t>
            </a:r>
            <a:r>
              <a:rPr lang="ko-KR" altLang="en-US" sz="1800" dirty="0"/>
              <a:t> 해준다</a:t>
            </a:r>
            <a:r>
              <a:rPr lang="en-US" altLang="ko-KR" sz="18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A50E3F6-29AC-40AF-963B-E2195999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3" y="1073525"/>
            <a:ext cx="9376374" cy="866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AD3D6B-B8FF-4BD9-9131-10F231092880}"/>
              </a:ext>
            </a:extLst>
          </p:cNvPr>
          <p:cNvSpPr txBox="1"/>
          <p:nvPr/>
        </p:nvSpPr>
        <p:spPr>
          <a:xfrm>
            <a:off x="427007" y="1940300"/>
            <a:ext cx="609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800" dirty="0"/>
          </a:p>
          <a:p>
            <a:r>
              <a:rPr lang="en-US" altLang="ko-KR" sz="1800" dirty="0"/>
              <a:t>6.Mypage.jsp </a:t>
            </a:r>
            <a:r>
              <a:rPr lang="ko-KR" altLang="en-US" sz="1800" dirty="0"/>
              <a:t>세션에서 </a:t>
            </a:r>
            <a:r>
              <a:rPr lang="en-US" altLang="ko-KR" sz="1800" dirty="0"/>
              <a:t>login </a:t>
            </a:r>
            <a:r>
              <a:rPr lang="ko-KR" altLang="en-US" sz="1800" dirty="0"/>
              <a:t>키로 데이터를 </a:t>
            </a:r>
            <a:r>
              <a:rPr lang="ko-KR" altLang="en-US" sz="1800" dirty="0" err="1"/>
              <a:t>꺼내온다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73306D5-AFA8-4F45-8340-066C57D08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40" y="2618109"/>
            <a:ext cx="1557927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477200096">
            <a:extLst>
              <a:ext uri="{FF2B5EF4-FFF2-40B4-BE49-F238E27FC236}">
                <a16:creationId xmlns:a16="http://schemas.microsoft.com/office/drawing/2014/main" id="{2F1E7621-A087-4428-AD0F-05D2D6BE1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1" y="3075309"/>
            <a:ext cx="6901133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8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D7CB03-1855-4775-AD56-9B1308054546}"/>
              </a:ext>
            </a:extLst>
          </p:cNvPr>
          <p:cNvSpPr txBox="1"/>
          <p:nvPr/>
        </p:nvSpPr>
        <p:spPr>
          <a:xfrm>
            <a:off x="599536" y="557205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7. </a:t>
            </a:r>
            <a:r>
              <a:rPr lang="ko-KR" altLang="en-US" sz="1800" dirty="0"/>
              <a:t>저장한 데이터 삽입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15060E0-91F0-4CFC-95D3-94AAC049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926537"/>
            <a:ext cx="13551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17025904">
            <a:extLst>
              <a:ext uri="{FF2B5EF4-FFF2-40B4-BE49-F238E27FC236}">
                <a16:creationId xmlns:a16="http://schemas.microsoft.com/office/drawing/2014/main" id="{34B9A51D-3277-427F-94B9-A7CAB2CF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383737"/>
            <a:ext cx="6003085" cy="374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550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B69F53-89E4-44BB-9722-5274A48B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4" y="2226603"/>
            <a:ext cx="5252050" cy="3819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41944-19E2-40CD-8EF1-D7686D38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69" y="1950558"/>
            <a:ext cx="5702931" cy="443856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EF1D600-7D50-44B7-854B-3D6CE00C8DDB}"/>
              </a:ext>
            </a:extLst>
          </p:cNvPr>
          <p:cNvSpPr/>
          <p:nvPr/>
        </p:nvSpPr>
        <p:spPr>
          <a:xfrm>
            <a:off x="5375992" y="3692106"/>
            <a:ext cx="886785" cy="53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B8F73-8938-4D10-8D7F-08BA468CC704}"/>
              </a:ext>
            </a:extLst>
          </p:cNvPr>
          <p:cNvSpPr txBox="1"/>
          <p:nvPr/>
        </p:nvSpPr>
        <p:spPr>
          <a:xfrm>
            <a:off x="390195" y="519484"/>
            <a:ext cx="609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09.</a:t>
            </a:r>
            <a:r>
              <a:rPr lang="ko-KR" altLang="en-US" sz="3200" dirty="0"/>
              <a:t> 회원정보수정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24108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79D5D-D4A4-4B7C-8127-8A3B9458B9CA}"/>
              </a:ext>
            </a:extLst>
          </p:cNvPr>
          <p:cNvSpPr txBox="1"/>
          <p:nvPr/>
        </p:nvSpPr>
        <p:spPr>
          <a:xfrm>
            <a:off x="534838" y="724619"/>
            <a:ext cx="97478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09. </a:t>
            </a:r>
            <a:r>
              <a:rPr lang="ko-KR" altLang="en-US" dirty="0"/>
              <a:t>회원정보수정 설정 순서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1.mypage.jsp</a:t>
            </a:r>
            <a:r>
              <a:rPr lang="ko-KR" altLang="en-US" dirty="0"/>
              <a:t>에서 </a:t>
            </a:r>
            <a:r>
              <a:rPr lang="en-US" altLang="ko-KR" dirty="0"/>
              <a:t>form action</a:t>
            </a:r>
            <a:r>
              <a:rPr lang="ko-KR" altLang="en-US" dirty="0"/>
              <a:t>을 </a:t>
            </a:r>
            <a:r>
              <a:rPr lang="en-US" altLang="ko-KR" dirty="0" err="1"/>
              <a:t>MemberUpdateServelt</a:t>
            </a:r>
            <a:r>
              <a:rPr lang="ko-KR" altLang="en-US" dirty="0"/>
              <a:t>으로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 </a:t>
            </a:r>
            <a:r>
              <a:rPr lang="en-US" altLang="ko-KR" dirty="0" err="1"/>
              <a:t>MemberUpdateServlet</a:t>
            </a:r>
            <a:r>
              <a:rPr lang="ko-KR" altLang="en-US" dirty="0"/>
              <a:t>에서 수정은 회원을 위한 서비스기에 로그인 여부 검사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Tx/>
              <a:buAutoNum type="arabicPeriod" startAt="3"/>
            </a:pPr>
            <a:r>
              <a:rPr lang="en-US" altLang="ko-KR" dirty="0" err="1"/>
              <a:t>dto</a:t>
            </a:r>
            <a:r>
              <a:rPr lang="en-US" altLang="ko-KR" dirty="0"/>
              <a:t>!=null </a:t>
            </a:r>
            <a:r>
              <a:rPr lang="ko-KR" altLang="en-US" dirty="0"/>
              <a:t>이면 넘어온 데이터를 저장하고 </a:t>
            </a:r>
            <a:r>
              <a:rPr lang="en-US" altLang="ko-KR" dirty="0" err="1"/>
              <a:t>dto</a:t>
            </a:r>
            <a:r>
              <a:rPr lang="en-US" altLang="ko-KR" dirty="0"/>
              <a:t>==null </a:t>
            </a:r>
            <a:r>
              <a:rPr lang="ko-KR" altLang="en-US" dirty="0"/>
              <a:t>이면 </a:t>
            </a:r>
            <a:r>
              <a:rPr lang="en-US" altLang="ko-KR" dirty="0" err="1"/>
              <a:t>LoginUiServlet</a:t>
            </a:r>
            <a:r>
              <a:rPr lang="ko-KR" altLang="en-US" dirty="0"/>
              <a:t>이용 로그인 화면으로 이동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en-US" altLang="ko-KR" dirty="0"/>
              <a:t>Service, DAO, Mapper</a:t>
            </a:r>
            <a:r>
              <a:rPr lang="ko-KR" altLang="en-US" dirty="0"/>
              <a:t>로 작성 </a:t>
            </a:r>
            <a:r>
              <a:rPr lang="en-US" altLang="ko-KR" dirty="0"/>
              <a:t>,</a:t>
            </a:r>
            <a:r>
              <a:rPr lang="ko-KR" altLang="en-US" dirty="0"/>
              <a:t>전송</a:t>
            </a:r>
            <a:endParaRPr lang="en-US" altLang="ko-KR" dirty="0"/>
          </a:p>
          <a:p>
            <a:pPr marL="342900" indent="-342900">
              <a:buAutoNum type="arabicPeriod" startAt="3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429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6FDE8-E953-47B2-88A2-AD342F99948C}"/>
              </a:ext>
            </a:extLst>
          </p:cNvPr>
          <p:cNvSpPr txBox="1"/>
          <p:nvPr/>
        </p:nvSpPr>
        <p:spPr>
          <a:xfrm>
            <a:off x="634040" y="763764"/>
            <a:ext cx="735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1.mypage.jsp</a:t>
            </a:r>
            <a:r>
              <a:rPr lang="ko-KR" altLang="en-US" dirty="0"/>
              <a:t>에서 </a:t>
            </a:r>
            <a:r>
              <a:rPr lang="en-US" altLang="ko-KR" dirty="0"/>
              <a:t>form action</a:t>
            </a:r>
            <a:r>
              <a:rPr lang="ko-KR" altLang="en-US" dirty="0"/>
              <a:t>을 </a:t>
            </a:r>
            <a:r>
              <a:rPr lang="en-US" altLang="ko-KR" dirty="0" err="1"/>
              <a:t>MemberUpdateServelt</a:t>
            </a:r>
            <a:r>
              <a:rPr lang="ko-KR" altLang="en-US" dirty="0"/>
              <a:t>으로 수정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76529B6-8960-44DC-A5DB-15773939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1319750"/>
            <a:ext cx="6239055" cy="7334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FF1032F-3533-4F2B-94E4-967CDD11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3429000"/>
            <a:ext cx="6566859" cy="1123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5D8CC-CF8B-4EFE-ACD4-0810968055F6}"/>
              </a:ext>
            </a:extLst>
          </p:cNvPr>
          <p:cNvSpPr txBox="1"/>
          <p:nvPr/>
        </p:nvSpPr>
        <p:spPr>
          <a:xfrm>
            <a:off x="730550" y="2508921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 </a:t>
            </a:r>
            <a:r>
              <a:rPr lang="en-US" altLang="ko-KR" dirty="0" err="1"/>
              <a:t>MemberUpdateServlet</a:t>
            </a:r>
            <a:r>
              <a:rPr lang="ko-KR" altLang="en-US" dirty="0"/>
              <a:t>에서 수정은 회원을 위한 서비스기에 로그인 여부 검사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5698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AE3783-C2D4-4C12-87C9-6849F719FA61}"/>
              </a:ext>
            </a:extLst>
          </p:cNvPr>
          <p:cNvSpPr txBox="1"/>
          <p:nvPr/>
        </p:nvSpPr>
        <p:spPr>
          <a:xfrm>
            <a:off x="547778" y="677499"/>
            <a:ext cx="8147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US" altLang="ko-KR" dirty="0" err="1"/>
              <a:t>dto</a:t>
            </a:r>
            <a:r>
              <a:rPr lang="en-US" altLang="ko-KR" dirty="0"/>
              <a:t>!=null </a:t>
            </a:r>
            <a:r>
              <a:rPr lang="ko-KR" altLang="en-US" dirty="0"/>
              <a:t>이면 넘어온 데이터를 저장하고 </a:t>
            </a:r>
            <a:r>
              <a:rPr lang="en-US" altLang="ko-KR" dirty="0" err="1"/>
              <a:t>dto</a:t>
            </a:r>
            <a:r>
              <a:rPr lang="en-US" altLang="ko-KR" dirty="0"/>
              <a:t>==null </a:t>
            </a:r>
            <a:r>
              <a:rPr lang="ko-KR" altLang="en-US" dirty="0"/>
              <a:t>이면 </a:t>
            </a:r>
            <a:r>
              <a:rPr lang="en-US" altLang="ko-KR" dirty="0" err="1"/>
              <a:t>LoginUiServlet</a:t>
            </a:r>
            <a:r>
              <a:rPr lang="ko-KR" altLang="en-US" dirty="0"/>
              <a:t>이용 로그인 화면으로 이동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671CD30-211B-4168-9086-47F0F4CC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29" y="1703751"/>
            <a:ext cx="7742297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7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F87999-F7F7-4369-BFD2-F35FFF96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1945" y="241742"/>
            <a:ext cx="8753917" cy="70079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Sys </a:t>
            </a:r>
            <a:r>
              <a:rPr lang="ko-KR" altLang="en-US" sz="3200" dirty="0"/>
              <a:t>계정에 접속해 </a:t>
            </a:r>
            <a:r>
              <a:rPr lang="en-US" altLang="ko-KR" sz="3200" dirty="0"/>
              <a:t>Shop</a:t>
            </a:r>
            <a:r>
              <a:rPr lang="ko-KR" altLang="en-US" sz="3200" dirty="0"/>
              <a:t>계정을 생성해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9A64F9-EB90-4178-BEFC-82B0F42B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36854" y="134937"/>
            <a:ext cx="30864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4505984">
            <a:extLst>
              <a:ext uri="{FF2B5EF4-FFF2-40B4-BE49-F238E27FC236}">
                <a16:creationId xmlns:a16="http://schemas.microsoft.com/office/drawing/2014/main" id="{16AFA894-7AE4-4D7D-AE08-DD422403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" y="1049336"/>
            <a:ext cx="11437495" cy="55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40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5028FF-BA73-409C-A9FD-951530EBFCA2}"/>
              </a:ext>
            </a:extLst>
          </p:cNvPr>
          <p:cNvSpPr txBox="1"/>
          <p:nvPr/>
        </p:nvSpPr>
        <p:spPr>
          <a:xfrm>
            <a:off x="685800" y="608964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Service, DAO, Mapper</a:t>
            </a:r>
            <a:r>
              <a:rPr lang="ko-KR" altLang="en-US" dirty="0"/>
              <a:t>로 작성 </a:t>
            </a:r>
            <a:r>
              <a:rPr lang="en-US" altLang="ko-KR" dirty="0"/>
              <a:t>,</a:t>
            </a:r>
            <a:r>
              <a:rPr lang="ko-KR" altLang="en-US" dirty="0"/>
              <a:t>전송</a:t>
            </a: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DAF66A3-F0FB-4A0D-8A5F-7183C42F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2099"/>
            <a:ext cx="5543550" cy="252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7AB96-D809-4C4D-BE5A-A4E9BAA48A00}"/>
              </a:ext>
            </a:extLst>
          </p:cNvPr>
          <p:cNvSpPr txBox="1"/>
          <p:nvPr/>
        </p:nvSpPr>
        <p:spPr>
          <a:xfrm>
            <a:off x="685800" y="1207698"/>
            <a:ext cx="191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894150D-C031-45D9-8BCA-6C332C30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770394"/>
            <a:ext cx="5934075" cy="1247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8F998D-1149-42AD-8F26-C1EE2FF9E2BC}"/>
              </a:ext>
            </a:extLst>
          </p:cNvPr>
          <p:cNvSpPr txBox="1"/>
          <p:nvPr/>
        </p:nvSpPr>
        <p:spPr>
          <a:xfrm>
            <a:off x="6229350" y="1171208"/>
            <a:ext cx="191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61CD570-B150-4D5F-9DCB-DF2A77D0A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628" y="4211293"/>
            <a:ext cx="5231382" cy="2524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98046A-5D69-4988-A634-510CCD3D94A2}"/>
              </a:ext>
            </a:extLst>
          </p:cNvPr>
          <p:cNvSpPr txBox="1"/>
          <p:nvPr/>
        </p:nvSpPr>
        <p:spPr>
          <a:xfrm>
            <a:off x="4642628" y="3629761"/>
            <a:ext cx="191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23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4E2A59-B71D-4CA4-9718-83246BF3EC2E}"/>
              </a:ext>
            </a:extLst>
          </p:cNvPr>
          <p:cNvSpPr txBox="1"/>
          <p:nvPr/>
        </p:nvSpPr>
        <p:spPr>
          <a:xfrm>
            <a:off x="720306" y="764240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10.</a:t>
            </a:r>
            <a:r>
              <a:rPr lang="ko-KR" altLang="en-US" sz="1800" dirty="0" err="1"/>
              <a:t>아이디찾기</a:t>
            </a:r>
            <a:endParaRPr lang="en-US" altLang="ko-KR" sz="1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181D11B-3DFC-4384-934C-5E31C54A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2" y="1671368"/>
            <a:ext cx="4019550" cy="2514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E412AD-9373-4B25-B1D7-16DAAB81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413" y="1798027"/>
            <a:ext cx="6124575" cy="184785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702FB7F-9997-40B4-B1E3-91BF7B13F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180" y="4724400"/>
            <a:ext cx="3524250" cy="17526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8AC17B5-186D-4D5A-BC61-55960B86C850}"/>
              </a:ext>
            </a:extLst>
          </p:cNvPr>
          <p:cNvSpPr/>
          <p:nvPr/>
        </p:nvSpPr>
        <p:spPr>
          <a:xfrm>
            <a:off x="4549895" y="2721952"/>
            <a:ext cx="6545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71C74FB-E356-455C-BDB8-96D0EF3BD092}"/>
              </a:ext>
            </a:extLst>
          </p:cNvPr>
          <p:cNvSpPr/>
          <p:nvPr/>
        </p:nvSpPr>
        <p:spPr>
          <a:xfrm>
            <a:off x="8246853" y="3883214"/>
            <a:ext cx="414068" cy="603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F2BE59B-B830-4C5F-B6D7-13D77EF7F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2" y="4185138"/>
            <a:ext cx="4133850" cy="2447925"/>
          </a:xfrm>
          <a:prstGeom prst="rect">
            <a:avLst/>
          </a:prstGeom>
        </p:spPr>
      </p:pic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42ADE579-EA51-4522-91B1-81A460858F47}"/>
              </a:ext>
            </a:extLst>
          </p:cNvPr>
          <p:cNvSpPr/>
          <p:nvPr/>
        </p:nvSpPr>
        <p:spPr>
          <a:xfrm>
            <a:off x="5372821" y="5186632"/>
            <a:ext cx="72317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FB6EFC-4F93-42DE-AB4C-E0926143E08B}"/>
              </a:ext>
            </a:extLst>
          </p:cNvPr>
          <p:cNvSpPr txBox="1"/>
          <p:nvPr/>
        </p:nvSpPr>
        <p:spPr>
          <a:xfrm>
            <a:off x="2693059" y="5600700"/>
            <a:ext cx="21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찾은 아이디 작성</a:t>
            </a:r>
          </a:p>
        </p:txBody>
      </p:sp>
    </p:spTree>
    <p:extLst>
      <p:ext uri="{BB962C8B-B14F-4D97-AF65-F5344CB8AC3E}">
        <p14:creationId xmlns:p14="http://schemas.microsoft.com/office/powerpoint/2010/main" val="384412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0E3C53-97D3-4865-8807-3B96984D4A87}"/>
              </a:ext>
            </a:extLst>
          </p:cNvPr>
          <p:cNvSpPr txBox="1"/>
          <p:nvPr/>
        </p:nvSpPr>
        <p:spPr>
          <a:xfrm>
            <a:off x="241539" y="0"/>
            <a:ext cx="9609827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10. </a:t>
            </a:r>
            <a:r>
              <a:rPr lang="ko-KR" altLang="en-US" sz="2400" dirty="0"/>
              <a:t>아이디 찾기 기능구현 순서</a:t>
            </a:r>
            <a:endParaRPr lang="en-US" altLang="ko-KR" sz="2400" dirty="0"/>
          </a:p>
          <a:p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 err="1"/>
              <a:t>loginForm.jsp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아이디찾기에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MemberIdSearchUIServlet</a:t>
            </a:r>
            <a:r>
              <a:rPr lang="en-US" altLang="ko-KR" sz="2000" dirty="0"/>
              <a:t> </a:t>
            </a:r>
            <a:r>
              <a:rPr lang="ko-KR" altLang="en-US" sz="2000" dirty="0"/>
              <a:t>링크를 준다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2000" dirty="0"/>
          </a:p>
          <a:p>
            <a:pPr marL="342900" indent="-342900">
              <a:buAutoNum type="arabicPeriod" startAt="2"/>
            </a:pPr>
            <a:r>
              <a:rPr lang="en-US" altLang="ko-KR" sz="2000" dirty="0" err="1"/>
              <a:t>MemberIdSearchUIServlet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idSearch.jsp</a:t>
            </a:r>
            <a:r>
              <a:rPr lang="ko-KR" altLang="en-US" sz="2000" dirty="0"/>
              <a:t>로 화면을 전환해 준다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3.idSearch.jsp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멤버폴더</a:t>
            </a:r>
            <a:r>
              <a:rPr lang="ko-KR" altLang="en-US" sz="2000" dirty="0"/>
              <a:t> 안에 있는 </a:t>
            </a:r>
            <a:r>
              <a:rPr lang="en-US" altLang="ko-KR" sz="2000" dirty="0" err="1"/>
              <a:t>idSearch.jsp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인클루드</a:t>
            </a:r>
            <a:r>
              <a:rPr lang="ko-KR" altLang="en-US" sz="2000" dirty="0"/>
              <a:t> 한다</a:t>
            </a:r>
            <a:r>
              <a:rPr lang="en-US" altLang="ko-KR" sz="2000" dirty="0"/>
              <a:t>.(with </a:t>
            </a:r>
            <a:r>
              <a:rPr lang="en-US" altLang="ko-KR" sz="2000" dirty="0" err="1"/>
              <a:t>top,menu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en-US" altLang="ko-KR" sz="2000" dirty="0" err="1"/>
              <a:t>idSearch.jsp</a:t>
            </a:r>
            <a:r>
              <a:rPr lang="ko-KR" altLang="en-US" sz="2000" dirty="0"/>
              <a:t>의 폼 액션을 </a:t>
            </a:r>
            <a:r>
              <a:rPr lang="en-US" altLang="ko-KR" sz="2000" dirty="0" err="1"/>
              <a:t>MemberIdSearchServlet</a:t>
            </a:r>
            <a:r>
              <a:rPr lang="ko-KR" altLang="en-US" sz="2000" dirty="0"/>
              <a:t>으로 설정한다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5. </a:t>
            </a:r>
            <a:r>
              <a:rPr lang="en-US" altLang="ko-KR" sz="2000" dirty="0" err="1"/>
              <a:t>MemberIdSearchServlet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  <a:r>
              <a:rPr lang="ko-KR" altLang="en-US" sz="2000" dirty="0"/>
              <a:t>폰과 메일의 내용을 </a:t>
            </a:r>
            <a:r>
              <a:rPr lang="en-US" altLang="ko-KR" sz="2000" dirty="0" err="1"/>
              <a:t>dto</a:t>
            </a:r>
            <a:r>
              <a:rPr lang="ko-KR" altLang="en-US" sz="2000" dirty="0"/>
              <a:t>에 저장한다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6. </a:t>
            </a:r>
            <a:r>
              <a:rPr lang="en-US" altLang="ko-KR" sz="2000" dirty="0" err="1"/>
              <a:t>Userid</a:t>
            </a:r>
            <a:r>
              <a:rPr lang="ko-KR" altLang="en-US" sz="2000" dirty="0"/>
              <a:t>가 </a:t>
            </a:r>
            <a:r>
              <a:rPr lang="en-US" altLang="ko-KR" sz="2000" dirty="0"/>
              <a:t>null</a:t>
            </a:r>
            <a:r>
              <a:rPr lang="ko-KR" altLang="en-US" sz="2000" dirty="0"/>
              <a:t>인 경우 </a:t>
            </a:r>
            <a:r>
              <a:rPr lang="en-US" altLang="ko-KR" sz="2000" dirty="0"/>
              <a:t>request</a:t>
            </a:r>
            <a:r>
              <a:rPr lang="ko-KR" altLang="en-US" sz="2000" dirty="0"/>
              <a:t>에 </a:t>
            </a:r>
            <a:r>
              <a:rPr lang="en-US" altLang="ko-KR" sz="2000" dirty="0"/>
              <a:t>“</a:t>
            </a:r>
            <a:r>
              <a:rPr lang="en-US" altLang="ko-KR" sz="2000" dirty="0" err="1"/>
              <a:t>mesg</a:t>
            </a:r>
            <a:r>
              <a:rPr lang="en-US" altLang="ko-KR" sz="2000" dirty="0"/>
              <a:t>”</a:t>
            </a:r>
            <a:r>
              <a:rPr lang="ko-KR" altLang="en-US" sz="2000" dirty="0"/>
              <a:t>키 값으로 </a:t>
            </a:r>
            <a:r>
              <a:rPr lang="en-US" altLang="ko-KR" sz="2000" dirty="0"/>
              <a:t>“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</a:t>
            </a:r>
            <a:r>
              <a:rPr lang="ko-KR" altLang="en-US" sz="2000" dirty="0" err="1"/>
              <a:t>등록안됨</a:t>
            </a:r>
            <a:r>
              <a:rPr lang="en-US" altLang="ko-KR" sz="2000" dirty="0"/>
              <a:t>“ </a:t>
            </a:r>
            <a:r>
              <a:rPr lang="ko-KR" altLang="en-US" sz="2000" dirty="0"/>
              <a:t>저장 후</a:t>
            </a:r>
            <a:r>
              <a:rPr lang="en-US" altLang="ko-KR" sz="2000" dirty="0"/>
              <a:t>   </a:t>
            </a:r>
            <a:r>
              <a:rPr lang="en-US" altLang="ko-KR" sz="2000" dirty="0" err="1"/>
              <a:t>MemberIdSearchUIServlet</a:t>
            </a:r>
            <a:r>
              <a:rPr lang="ko-KR" altLang="en-US" sz="2000" dirty="0"/>
              <a:t>으로 돌려 보내고 </a:t>
            </a:r>
            <a:r>
              <a:rPr lang="en-US" altLang="ko-KR" sz="2000" dirty="0"/>
              <a:t>alert</a:t>
            </a:r>
            <a:r>
              <a:rPr lang="ko-KR" altLang="en-US" sz="2000" dirty="0"/>
              <a:t>창 띄운다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7. </a:t>
            </a:r>
            <a:r>
              <a:rPr lang="en-US" altLang="ko-KR" sz="2000" dirty="0" err="1"/>
              <a:t>service,DAO</a:t>
            </a:r>
            <a:r>
              <a:rPr lang="en-US" altLang="ko-KR" sz="2000" dirty="0"/>
              <a:t>, Mapper</a:t>
            </a:r>
            <a:r>
              <a:rPr lang="ko-KR" altLang="en-US" sz="2000" dirty="0"/>
              <a:t>를 작성한다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8. </a:t>
            </a:r>
            <a:r>
              <a:rPr lang="en-US" altLang="ko-KR" sz="2000" dirty="0" err="1"/>
              <a:t>com.filter</a:t>
            </a:r>
            <a:r>
              <a:rPr lang="ko-KR" altLang="en-US" sz="2000" dirty="0"/>
              <a:t>패키지에 </a:t>
            </a:r>
            <a:r>
              <a:rPr lang="en-US" altLang="ko-KR" sz="2000" dirty="0" err="1"/>
              <a:t>MyEncodingFilter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9. </a:t>
            </a:r>
            <a:r>
              <a:rPr lang="en-US" altLang="ko-KR" sz="2000" dirty="0" err="1"/>
              <a:t>com.mail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패키지를 만들고 </a:t>
            </a:r>
            <a:r>
              <a:rPr lang="en-US" altLang="ko-KR" sz="2000" dirty="0" err="1"/>
              <a:t>SendMail</a:t>
            </a:r>
            <a:r>
              <a:rPr lang="ko-KR" altLang="en-US" sz="2000" dirty="0"/>
              <a:t>에는 사용자 계정 설정 </a:t>
            </a:r>
            <a:r>
              <a:rPr lang="en-US" altLang="ko-KR" sz="2000" dirty="0" err="1"/>
              <a:t>SendMailServlet</a:t>
            </a:r>
            <a:r>
              <a:rPr lang="ko-KR" altLang="en-US" sz="2000" dirty="0"/>
              <a:t>에는 데이터를 저장한다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10. </a:t>
            </a:r>
            <a:r>
              <a:rPr lang="ko-KR" altLang="en-US" sz="2000" dirty="0"/>
              <a:t>메일 설정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9678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650BF2-B7FC-4388-A131-B02900A65C05}"/>
              </a:ext>
            </a:extLst>
          </p:cNvPr>
          <p:cNvSpPr txBox="1"/>
          <p:nvPr/>
        </p:nvSpPr>
        <p:spPr>
          <a:xfrm>
            <a:off x="444261" y="332442"/>
            <a:ext cx="906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dirty="0" err="1"/>
              <a:t>loginForm.jsp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아이디찾기에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MemberIdSearchUIServlet</a:t>
            </a:r>
            <a:r>
              <a:rPr lang="en-US" altLang="ko-KR" sz="1800" dirty="0"/>
              <a:t> </a:t>
            </a:r>
            <a:r>
              <a:rPr lang="ko-KR" altLang="en-US" sz="1800" dirty="0"/>
              <a:t>링크를 준다</a:t>
            </a:r>
            <a:r>
              <a:rPr lang="en-US" altLang="ko-KR" sz="18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1A01678-7FBA-49E0-A04B-A10283CD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5" y="895619"/>
            <a:ext cx="7491682" cy="58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DE11FB-C704-4F02-A991-9A0DA3FB4ED9}"/>
              </a:ext>
            </a:extLst>
          </p:cNvPr>
          <p:cNvSpPr txBox="1"/>
          <p:nvPr/>
        </p:nvSpPr>
        <p:spPr>
          <a:xfrm>
            <a:off x="444260" y="1670489"/>
            <a:ext cx="7733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sz="1800" dirty="0" err="1"/>
              <a:t>MemberIdSearchUIServlet</a:t>
            </a:r>
            <a:r>
              <a:rPr lang="ko-KR" altLang="en-US" sz="1800" dirty="0"/>
              <a:t>은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idSearch.jsp</a:t>
            </a:r>
            <a:r>
              <a:rPr lang="ko-KR" altLang="en-US" sz="1800" dirty="0"/>
              <a:t>로 화면을 전환해 준다</a:t>
            </a:r>
            <a:r>
              <a:rPr lang="en-US" altLang="ko-KR" sz="18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D71F92-A35B-4BD6-97FB-CEB5AA55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35" y="2233666"/>
            <a:ext cx="7491682" cy="1044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D47826-F3AB-4D54-907E-00E855F1403A}"/>
              </a:ext>
            </a:extLst>
          </p:cNvPr>
          <p:cNvSpPr txBox="1"/>
          <p:nvPr/>
        </p:nvSpPr>
        <p:spPr>
          <a:xfrm>
            <a:off x="444260" y="3278038"/>
            <a:ext cx="869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3.idSearch.jsp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멤버폴더</a:t>
            </a:r>
            <a:r>
              <a:rPr lang="ko-KR" altLang="en-US" sz="1800" dirty="0"/>
              <a:t> 안에 있는 </a:t>
            </a:r>
            <a:r>
              <a:rPr lang="en-US" altLang="ko-KR" sz="1800" dirty="0" err="1"/>
              <a:t>idSearch.jsp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인클루드</a:t>
            </a:r>
            <a:r>
              <a:rPr lang="ko-KR" altLang="en-US" sz="1800" dirty="0"/>
              <a:t> 한다</a:t>
            </a:r>
            <a:r>
              <a:rPr lang="en-US" altLang="ko-KR" sz="1800" dirty="0"/>
              <a:t>.(with </a:t>
            </a:r>
            <a:r>
              <a:rPr lang="en-US" altLang="ko-KR" sz="1800" dirty="0" err="1"/>
              <a:t>top,menu</a:t>
            </a:r>
            <a:r>
              <a:rPr lang="en-US" altLang="ko-KR" sz="18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0B052F-12E5-45DA-B99B-5878F2C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35" y="3833833"/>
            <a:ext cx="6059697" cy="682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2F1C47-B9AF-4E20-9A09-9B9105C10B22}"/>
              </a:ext>
            </a:extLst>
          </p:cNvPr>
          <p:cNvSpPr txBox="1"/>
          <p:nvPr/>
        </p:nvSpPr>
        <p:spPr>
          <a:xfrm>
            <a:off x="444259" y="4838750"/>
            <a:ext cx="788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4. </a:t>
            </a:r>
            <a:r>
              <a:rPr lang="en-US" altLang="ko-KR" sz="1800" dirty="0" err="1"/>
              <a:t>idSearch.jsp</a:t>
            </a:r>
            <a:r>
              <a:rPr lang="ko-KR" altLang="en-US" sz="1800" dirty="0"/>
              <a:t>의 폼 액션을 </a:t>
            </a:r>
            <a:r>
              <a:rPr lang="en-US" altLang="ko-KR" sz="1800" dirty="0" err="1"/>
              <a:t>MemberIdSearchServlet</a:t>
            </a:r>
            <a:r>
              <a:rPr lang="ko-KR" altLang="en-US" sz="1800" dirty="0"/>
              <a:t>으로 설정한다</a:t>
            </a:r>
            <a:r>
              <a:rPr lang="en-US" altLang="ko-KR" sz="1800" dirty="0"/>
              <a:t>.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C68B097-8C70-4C7C-860D-FE4348DF5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35" y="5591137"/>
            <a:ext cx="6491018" cy="9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9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D04802-B0D6-4C92-A610-5FF88ADCE40D}"/>
              </a:ext>
            </a:extLst>
          </p:cNvPr>
          <p:cNvSpPr txBox="1"/>
          <p:nvPr/>
        </p:nvSpPr>
        <p:spPr>
          <a:xfrm>
            <a:off x="737558" y="521746"/>
            <a:ext cx="7612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en-US" altLang="ko-KR" sz="1800" dirty="0" err="1"/>
              <a:t>MemberIdSearchServlet</a:t>
            </a:r>
            <a:r>
              <a:rPr lang="ko-KR" altLang="en-US" sz="1800" dirty="0"/>
              <a:t>는</a:t>
            </a:r>
            <a:r>
              <a:rPr lang="en-US" altLang="ko-KR" sz="1800" dirty="0"/>
              <a:t> </a:t>
            </a:r>
            <a:r>
              <a:rPr lang="ko-KR" altLang="en-US" sz="1800" dirty="0"/>
              <a:t>폰과 메일의 내용을 </a:t>
            </a:r>
            <a:r>
              <a:rPr lang="en-US" altLang="ko-KR" sz="1800" dirty="0" err="1"/>
              <a:t>dto</a:t>
            </a:r>
            <a:r>
              <a:rPr lang="ko-KR" altLang="en-US" sz="1800" dirty="0"/>
              <a:t>에 저장한다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D29724-EBA8-4209-BDAE-7C55BD6F7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87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8AC9C9-EFEB-4619-B526-293D319C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8" y="1262815"/>
            <a:ext cx="8440948" cy="44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9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5969AA-2450-4269-979C-EEBA2D01E99D}"/>
              </a:ext>
            </a:extLst>
          </p:cNvPr>
          <p:cNvSpPr txBox="1"/>
          <p:nvPr/>
        </p:nvSpPr>
        <p:spPr>
          <a:xfrm>
            <a:off x="651295" y="435482"/>
            <a:ext cx="9269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6. </a:t>
            </a:r>
            <a:r>
              <a:rPr lang="en-US" altLang="ko-KR" sz="1800" dirty="0" err="1"/>
              <a:t>Userid</a:t>
            </a:r>
            <a:r>
              <a:rPr lang="ko-KR" altLang="en-US" sz="1800" dirty="0"/>
              <a:t>가 </a:t>
            </a:r>
            <a:r>
              <a:rPr lang="en-US" altLang="ko-KR" sz="1800" dirty="0"/>
              <a:t>null</a:t>
            </a:r>
            <a:r>
              <a:rPr lang="ko-KR" altLang="en-US" sz="1800" dirty="0"/>
              <a:t>인 경우 </a:t>
            </a:r>
            <a:r>
              <a:rPr lang="en-US" altLang="ko-KR" sz="1800" dirty="0"/>
              <a:t>request</a:t>
            </a:r>
            <a:r>
              <a:rPr lang="ko-KR" altLang="en-US" sz="1800" dirty="0"/>
              <a:t>에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mesg</a:t>
            </a:r>
            <a:r>
              <a:rPr lang="en-US" altLang="ko-KR" sz="1800" dirty="0"/>
              <a:t>”</a:t>
            </a:r>
            <a:r>
              <a:rPr lang="ko-KR" altLang="en-US" sz="1800" dirty="0"/>
              <a:t>키 값으로 </a:t>
            </a:r>
            <a:r>
              <a:rPr lang="en-US" altLang="ko-KR" sz="1800" dirty="0"/>
              <a:t>“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/>
              <a:t>핸드폰 </a:t>
            </a:r>
            <a:r>
              <a:rPr lang="ko-KR" altLang="en-US" sz="1800" dirty="0" err="1"/>
              <a:t>등록안됨</a:t>
            </a:r>
            <a:r>
              <a:rPr lang="en-US" altLang="ko-KR" sz="1800" dirty="0"/>
              <a:t>“ </a:t>
            </a:r>
            <a:r>
              <a:rPr lang="ko-KR" altLang="en-US" sz="1800" dirty="0"/>
              <a:t>저장 후</a:t>
            </a:r>
            <a:r>
              <a:rPr lang="en-US" altLang="ko-KR" sz="1800" dirty="0"/>
              <a:t>   </a:t>
            </a:r>
            <a:r>
              <a:rPr lang="en-US" altLang="ko-KR" sz="1800" dirty="0" err="1"/>
              <a:t>MemberIdSearchUIServlet</a:t>
            </a:r>
            <a:r>
              <a:rPr lang="ko-KR" altLang="en-US" sz="1800" dirty="0"/>
              <a:t>으로 돌려 보내고 </a:t>
            </a:r>
            <a:r>
              <a:rPr lang="en-US" altLang="ko-KR" sz="1800" dirty="0"/>
              <a:t>alert</a:t>
            </a:r>
            <a:r>
              <a:rPr lang="ko-KR" altLang="en-US" sz="1800" dirty="0"/>
              <a:t>창 띄운다</a:t>
            </a:r>
            <a:r>
              <a:rPr lang="en-US" altLang="ko-KR" sz="18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FCF2C0-9773-48E3-9B54-CFB48C52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1638300"/>
            <a:ext cx="8359895" cy="42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1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A4CA8C-E278-46C6-B370-AC582384C800}"/>
              </a:ext>
            </a:extLst>
          </p:cNvPr>
          <p:cNvSpPr txBox="1"/>
          <p:nvPr/>
        </p:nvSpPr>
        <p:spPr>
          <a:xfrm>
            <a:off x="547778" y="470942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7. </a:t>
            </a:r>
            <a:r>
              <a:rPr lang="en-US" altLang="ko-KR" sz="1800" dirty="0" err="1"/>
              <a:t>service,DAO</a:t>
            </a:r>
            <a:r>
              <a:rPr lang="en-US" altLang="ko-KR" sz="1800" dirty="0"/>
              <a:t>, Mapper</a:t>
            </a:r>
            <a:r>
              <a:rPr lang="ko-KR" altLang="en-US" sz="1800" dirty="0"/>
              <a:t>를 작성한다</a:t>
            </a:r>
            <a:endParaRPr lang="en-US" altLang="ko-KR" sz="1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C70C62-9393-4DF8-A6F9-AADD7B2F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8" y="1604401"/>
            <a:ext cx="5353050" cy="25622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397A716-52C0-4470-93F1-7433671E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872" y="3038334"/>
            <a:ext cx="5438775" cy="80962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E1ECA9-9B0C-4B9B-957C-96DFA7DA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78" y="4940676"/>
            <a:ext cx="7772400" cy="1200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FD958-B720-4718-B680-4A9A3C7BC480}"/>
              </a:ext>
            </a:extLst>
          </p:cNvPr>
          <p:cNvSpPr txBox="1"/>
          <p:nvPr/>
        </p:nvSpPr>
        <p:spPr>
          <a:xfrm>
            <a:off x="724619" y="1190445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BE2F3-58D9-4052-9884-35286536F074}"/>
              </a:ext>
            </a:extLst>
          </p:cNvPr>
          <p:cNvSpPr txBox="1"/>
          <p:nvPr/>
        </p:nvSpPr>
        <p:spPr>
          <a:xfrm>
            <a:off x="6456872" y="2533322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980BB-A3CD-4186-B38E-EB5E23CBA3CF}"/>
              </a:ext>
            </a:extLst>
          </p:cNvPr>
          <p:cNvSpPr txBox="1"/>
          <p:nvPr/>
        </p:nvSpPr>
        <p:spPr>
          <a:xfrm>
            <a:off x="724619" y="4561421"/>
            <a:ext cx="18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90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072112-051D-4A22-AB7F-19411993FE33}"/>
              </a:ext>
            </a:extLst>
          </p:cNvPr>
          <p:cNvSpPr txBox="1"/>
          <p:nvPr/>
        </p:nvSpPr>
        <p:spPr>
          <a:xfrm>
            <a:off x="892834" y="332918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8. </a:t>
            </a:r>
            <a:r>
              <a:rPr lang="en-US" altLang="ko-KR" sz="1800" dirty="0" err="1"/>
              <a:t>com.filter</a:t>
            </a:r>
            <a:r>
              <a:rPr lang="ko-KR" altLang="en-US" sz="1800" dirty="0"/>
              <a:t>패키지에 </a:t>
            </a:r>
            <a:r>
              <a:rPr lang="en-US" altLang="ko-KR" sz="1800" dirty="0" err="1"/>
              <a:t>MyEncodingFilter</a:t>
            </a:r>
            <a:r>
              <a:rPr lang="en-US" altLang="ko-KR" sz="1800" dirty="0"/>
              <a:t> </a:t>
            </a:r>
            <a:r>
              <a:rPr lang="ko-KR" altLang="en-US" sz="1800" dirty="0"/>
              <a:t>추가</a:t>
            </a:r>
            <a:endParaRPr lang="en-US" altLang="ko-KR" sz="1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D3DBE4-D705-4989-925F-D8C4507FF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1" y="-1552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477193856">
            <a:extLst>
              <a:ext uri="{FF2B5EF4-FFF2-40B4-BE49-F238E27FC236}">
                <a16:creationId xmlns:a16="http://schemas.microsoft.com/office/drawing/2014/main" id="{A2820F99-6F4E-48E8-B902-79FBBB00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4" y="1181818"/>
            <a:ext cx="7871604" cy="483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05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30487F-6490-43B9-9E48-5FD2A1E7F818}"/>
              </a:ext>
            </a:extLst>
          </p:cNvPr>
          <p:cNvSpPr txBox="1"/>
          <p:nvPr/>
        </p:nvSpPr>
        <p:spPr>
          <a:xfrm>
            <a:off x="409754" y="470465"/>
            <a:ext cx="10925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9. </a:t>
            </a:r>
            <a:r>
              <a:rPr lang="en-US" altLang="ko-KR" sz="1800" dirty="0" err="1"/>
              <a:t>com.mail</a:t>
            </a:r>
            <a:r>
              <a:rPr lang="en-US" altLang="ko-KR" sz="1800" dirty="0"/>
              <a:t> </a:t>
            </a:r>
            <a:r>
              <a:rPr lang="ko-KR" altLang="en-US" sz="1800" dirty="0"/>
              <a:t>패키지를 만들고 </a:t>
            </a:r>
            <a:r>
              <a:rPr lang="en-US" altLang="ko-KR" sz="1800" dirty="0" err="1"/>
              <a:t>SendMail</a:t>
            </a:r>
            <a:r>
              <a:rPr lang="ko-KR" altLang="en-US" sz="1800" dirty="0"/>
              <a:t>에는 사용자 계정 설정 </a:t>
            </a:r>
            <a:r>
              <a:rPr lang="en-US" altLang="ko-KR" sz="1800" dirty="0" err="1"/>
              <a:t>SendMailServlet</a:t>
            </a:r>
            <a:r>
              <a:rPr lang="ko-KR" altLang="en-US" sz="1800" dirty="0"/>
              <a:t>에는 데이터를 저장한다</a:t>
            </a:r>
            <a:r>
              <a:rPr lang="en-US" altLang="ko-KR" sz="18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3FA18AA-39FE-4CCF-BC4E-AA4F9B6C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54" y="1447081"/>
            <a:ext cx="5024888" cy="43434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1D26CF7-4656-4CF5-9F5E-F5E87C383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898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17027424">
            <a:extLst>
              <a:ext uri="{FF2B5EF4-FFF2-40B4-BE49-F238E27FC236}">
                <a16:creationId xmlns:a16="http://schemas.microsoft.com/office/drawing/2014/main" id="{620D1874-FB55-4A2F-B1E4-490E63F2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080"/>
            <a:ext cx="5400675" cy="403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35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A19A6F-BCC2-40CE-B43F-C55714F16678}"/>
              </a:ext>
            </a:extLst>
          </p:cNvPr>
          <p:cNvSpPr txBox="1"/>
          <p:nvPr/>
        </p:nvSpPr>
        <p:spPr>
          <a:xfrm>
            <a:off x="582283" y="453688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10. </a:t>
            </a:r>
            <a:r>
              <a:rPr lang="ko-KR" altLang="en-US" sz="1800" dirty="0"/>
              <a:t>메일 설정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246A48-8420-42FB-833A-87710FC9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8" y="1152435"/>
            <a:ext cx="3114675" cy="30003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6A9A348-DF18-4C4D-A65F-27EA8BC3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2" y="823020"/>
            <a:ext cx="5643473" cy="499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3662F-C117-475C-8792-E4C6272152D1}"/>
              </a:ext>
            </a:extLst>
          </p:cNvPr>
          <p:cNvSpPr txBox="1"/>
          <p:nvPr/>
        </p:nvSpPr>
        <p:spPr>
          <a:xfrm>
            <a:off x="1466490" y="4459850"/>
            <a:ext cx="196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설정버튼 </a:t>
            </a:r>
            <a:r>
              <a:rPr lang="ko-KR" altLang="en-US" dirty="0"/>
              <a:t>클릭 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B22FE-3803-4692-85D0-617DC0ACC2A4}"/>
              </a:ext>
            </a:extLst>
          </p:cNvPr>
          <p:cNvSpPr txBox="1"/>
          <p:nvPr/>
        </p:nvSpPr>
        <p:spPr>
          <a:xfrm>
            <a:off x="6334666" y="5862368"/>
            <a:ext cx="218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Pop3/map</a:t>
            </a:r>
            <a:r>
              <a:rPr lang="ko-KR" altLang="en-US" dirty="0"/>
              <a:t> 설정을 위와 같이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0D8F625-0A68-42FF-B0E6-4A3F4875FBC2}"/>
              </a:ext>
            </a:extLst>
          </p:cNvPr>
          <p:cNvSpPr/>
          <p:nvPr/>
        </p:nvSpPr>
        <p:spPr>
          <a:xfrm>
            <a:off x="4184800" y="3318570"/>
            <a:ext cx="75912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3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72814C8-E715-4FD6-A4DF-E0B177E7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프로젝특의</a:t>
            </a:r>
            <a:r>
              <a:rPr lang="ko-KR" altLang="en-US" dirty="0"/>
              <a:t> 구조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FC530FD-2810-44D3-83BA-B891ACA71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4505424">
            <a:extLst>
              <a:ext uri="{FF2B5EF4-FFF2-40B4-BE49-F238E27FC236}">
                <a16:creationId xmlns:a16="http://schemas.microsoft.com/office/drawing/2014/main" id="{CDFD4CDE-52CD-47C7-9516-4E2F68E17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115"/>
            <a:ext cx="5953125" cy="53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2DDC9FC2-3B68-4EE0-A509-0D205F56B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233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14505104">
            <a:extLst>
              <a:ext uri="{FF2B5EF4-FFF2-40B4-BE49-F238E27FC236}">
                <a16:creationId xmlns:a16="http://schemas.microsoft.com/office/drawing/2014/main" id="{2F9C8EF0-F0E5-44A0-BCB3-BAB1DDCB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349115"/>
            <a:ext cx="5953124" cy="53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807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778BFC-EBFE-4262-8368-6E471EAB3001}"/>
              </a:ext>
            </a:extLst>
          </p:cNvPr>
          <p:cNvSpPr txBox="1"/>
          <p:nvPr/>
        </p:nvSpPr>
        <p:spPr>
          <a:xfrm>
            <a:off x="240631" y="170396"/>
            <a:ext cx="418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</a:t>
            </a:r>
            <a:r>
              <a:rPr lang="ko-KR" altLang="en-US" dirty="0"/>
              <a:t>상품상세보기 </a:t>
            </a:r>
            <a:r>
              <a:rPr lang="en-US" altLang="ko-KR" dirty="0"/>
              <a:t>&amp;12. </a:t>
            </a:r>
            <a:r>
              <a:rPr lang="ko-KR" altLang="en-US" dirty="0"/>
              <a:t>카트 저장하기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3C473B-588F-4499-9862-2F5F992F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67" y="970285"/>
            <a:ext cx="3308684" cy="214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AA5E17-9842-4DA2-8A85-47E18632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0" y="1125891"/>
            <a:ext cx="3640513" cy="259329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0414146-90A0-4D63-86A0-E484BB0BFFC7}"/>
              </a:ext>
            </a:extLst>
          </p:cNvPr>
          <p:cNvSpPr/>
          <p:nvPr/>
        </p:nvSpPr>
        <p:spPr>
          <a:xfrm>
            <a:off x="5482389" y="1857057"/>
            <a:ext cx="66173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031AC-3CCD-4CCA-99D2-1ADC03DAD328}"/>
              </a:ext>
            </a:extLst>
          </p:cNvPr>
          <p:cNvSpPr txBox="1"/>
          <p:nvPr/>
        </p:nvSpPr>
        <p:spPr>
          <a:xfrm>
            <a:off x="1624264" y="325752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상품을 </a:t>
            </a:r>
            <a:r>
              <a:rPr lang="ko-KR" altLang="en-US" sz="1200" dirty="0" err="1"/>
              <a:t>클릭했을때</a:t>
            </a:r>
            <a:r>
              <a:rPr lang="ko-KR" altLang="en-US" sz="1200" dirty="0"/>
              <a:t> 오른쪽과 같이 상품정보 </a:t>
            </a:r>
            <a:endParaRPr lang="en-US" altLang="ko-KR" sz="1200" dirty="0"/>
          </a:p>
          <a:p>
            <a:r>
              <a:rPr lang="ko-KR" altLang="en-US" sz="1200" dirty="0"/>
              <a:t>페이지로 넘어가도록 설정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51FFED1-F437-4034-808B-F2FFA3B6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68" y="3863555"/>
            <a:ext cx="3471571" cy="26510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6B1104-6AFF-4A8D-BC98-152A520F7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123" y="4469585"/>
            <a:ext cx="2510822" cy="7205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BA92D3-641A-451E-B0C4-DD301F8A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502" y="4011085"/>
            <a:ext cx="3658975" cy="10807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FCBEF6-5373-46C7-B454-E75252D22DA6}"/>
              </a:ext>
            </a:extLst>
          </p:cNvPr>
          <p:cNvSpPr txBox="1"/>
          <p:nvPr/>
        </p:nvSpPr>
        <p:spPr>
          <a:xfrm>
            <a:off x="6258928" y="5383745"/>
            <a:ext cx="4810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 상세페이지 에서 사이즈와 색상을 선택하고 장바구니 버튼을 누르면 저장 성공이라고 </a:t>
            </a:r>
            <a:r>
              <a:rPr lang="en-US" altLang="ko-KR" sz="1400" dirty="0"/>
              <a:t>alert</a:t>
            </a:r>
            <a:r>
              <a:rPr lang="ko-KR" altLang="en-US" sz="1400" dirty="0"/>
              <a:t>를 넣어주고 사이즈나 색상을 고르지 않았을 경우 왼쪽과 같은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창을 띄워준다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376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F9B725-A4F3-4266-9E1A-79B68ABC984D}"/>
              </a:ext>
            </a:extLst>
          </p:cNvPr>
          <p:cNvSpPr txBox="1"/>
          <p:nvPr/>
        </p:nvSpPr>
        <p:spPr>
          <a:xfrm>
            <a:off x="673768" y="382012"/>
            <a:ext cx="921619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</a:t>
            </a:r>
            <a:r>
              <a:rPr lang="ko-KR" altLang="en-US" dirty="0"/>
              <a:t>상품상세보기 설정 </a:t>
            </a:r>
            <a:r>
              <a:rPr lang="en-US" altLang="ko-KR" dirty="0"/>
              <a:t>&amp; 12.</a:t>
            </a:r>
            <a:r>
              <a:rPr lang="ko-KR" altLang="en-US" dirty="0"/>
              <a:t>카트 저장하기 구현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600" dirty="0" err="1"/>
              <a:t>menu.jsp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top,dress,outer,bottom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받을수</a:t>
            </a:r>
            <a:r>
              <a:rPr lang="ko-KR" altLang="en-US" sz="1600" dirty="0"/>
              <a:t> 있게 링크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en-US" altLang="ko-KR" sz="1600" dirty="0" err="1"/>
              <a:t>goodsList.jsp</a:t>
            </a:r>
            <a:r>
              <a:rPr lang="ko-KR" altLang="en-US" sz="1600" dirty="0"/>
              <a:t>에 있는 이미지링크에 </a:t>
            </a:r>
            <a:r>
              <a:rPr lang="en-US" altLang="ko-KR" sz="1600" dirty="0" err="1"/>
              <a:t>GoodsRetrieveServelt?gCode</a:t>
            </a:r>
            <a:r>
              <a:rPr lang="ko-KR" altLang="en-US" sz="1600" dirty="0"/>
              <a:t>링크를 넣어준다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en-US" altLang="ko-KR" sz="1600" dirty="0" err="1"/>
              <a:t>GoodsRetrieveServlet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gCode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저장후</a:t>
            </a:r>
            <a:r>
              <a:rPr lang="ko-KR" altLang="en-US" sz="1600" dirty="0"/>
              <a:t> 서비스와 </a:t>
            </a:r>
            <a:r>
              <a:rPr lang="ko-KR" altLang="en-US" sz="1600" dirty="0" err="1"/>
              <a:t>매퍼어</a:t>
            </a:r>
            <a:r>
              <a:rPr lang="ko-KR" altLang="en-US" sz="1600" dirty="0"/>
              <a:t> 넘겨준다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en-US" altLang="ko-KR" sz="1600" dirty="0" err="1"/>
              <a:t>goodsRetrieve</a:t>
            </a:r>
            <a:r>
              <a:rPr lang="ko-KR" altLang="en-US" sz="1600" dirty="0"/>
              <a:t>키로 </a:t>
            </a:r>
            <a:r>
              <a:rPr lang="en-US" altLang="ko-KR" sz="1600" dirty="0"/>
              <a:t>request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저장후</a:t>
            </a:r>
            <a:r>
              <a:rPr lang="ko-KR" altLang="en-US" sz="1600" dirty="0"/>
              <a:t> </a:t>
            </a:r>
            <a:r>
              <a:rPr lang="en-US" altLang="ko-KR" sz="1600" dirty="0" err="1"/>
              <a:t>goodsRetrieve.jsp</a:t>
            </a:r>
            <a:r>
              <a:rPr lang="ko-KR" altLang="en-US" sz="1600" dirty="0"/>
              <a:t>로 이동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Goods</a:t>
            </a:r>
            <a:r>
              <a:rPr lang="ko-KR" altLang="en-US" sz="1600" dirty="0"/>
              <a:t>폴더 안에 탑과 메뉴를 </a:t>
            </a:r>
            <a:r>
              <a:rPr lang="ko-KR" altLang="en-US" sz="1600" dirty="0" err="1"/>
              <a:t>인클루해서</a:t>
            </a:r>
            <a:r>
              <a:rPr lang="ko-KR" altLang="en-US" sz="1600" dirty="0"/>
              <a:t> 넘겨주는 </a:t>
            </a:r>
            <a:r>
              <a:rPr lang="en-US" altLang="ko-KR" sz="1600" dirty="0" err="1"/>
              <a:t>goodsRetrieve.jsp</a:t>
            </a:r>
            <a:r>
              <a:rPr lang="ko-KR" altLang="en-US" sz="1600" dirty="0"/>
              <a:t>를 만들어준다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en-US" altLang="ko-KR" sz="1600" dirty="0" err="1"/>
              <a:t>goodsRetrieve.jsp</a:t>
            </a:r>
            <a:r>
              <a:rPr lang="ko-KR" altLang="en-US" sz="1600" dirty="0"/>
              <a:t>에는 각 항목에 맞게 데이터를 </a:t>
            </a:r>
            <a:r>
              <a:rPr lang="ko-KR" altLang="en-US" sz="1600" dirty="0" err="1"/>
              <a:t>넣운다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7. </a:t>
            </a:r>
            <a:r>
              <a:rPr lang="ko-KR" altLang="en-US" sz="1600" dirty="0"/>
              <a:t>사이즈 선택</a:t>
            </a:r>
            <a:r>
              <a:rPr lang="en-US" altLang="ko-KR" sz="1600" dirty="0"/>
              <a:t>, </a:t>
            </a:r>
            <a:r>
              <a:rPr lang="ko-KR" altLang="en-US" sz="1600" dirty="0"/>
              <a:t>색상선택</a:t>
            </a:r>
            <a:r>
              <a:rPr lang="en-US" altLang="ko-KR" sz="1600" dirty="0"/>
              <a:t>, </a:t>
            </a:r>
            <a:r>
              <a:rPr lang="ko-KR" altLang="en-US" sz="1600" dirty="0"/>
              <a:t>수량을 올려주는 이벤트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8. </a:t>
            </a:r>
            <a:r>
              <a:rPr lang="en-US" altLang="ko-KR" sz="1600" dirty="0" err="1"/>
              <a:t>Sql</a:t>
            </a:r>
            <a:r>
              <a:rPr lang="ko-KR" altLang="en-US" sz="1600" dirty="0"/>
              <a:t>에 카트 테이블 만들어준 뒤 </a:t>
            </a:r>
            <a:r>
              <a:rPr lang="en-US" altLang="ko-KR" sz="1600" dirty="0" err="1"/>
              <a:t>CartDTO</a:t>
            </a:r>
            <a:r>
              <a:rPr lang="en-US" altLang="ko-KR" sz="1600" dirty="0"/>
              <a:t> </a:t>
            </a:r>
            <a:r>
              <a:rPr lang="ko-KR" altLang="en-US" sz="1600" dirty="0"/>
              <a:t>만들기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알리아스</a:t>
            </a:r>
            <a:r>
              <a:rPr lang="ko-KR" altLang="en-US" sz="1600" dirty="0"/>
              <a:t> 잡아준다</a:t>
            </a:r>
            <a:r>
              <a:rPr lang="en-US" altLang="ko-KR" sz="1600" dirty="0"/>
              <a:t>.)</a:t>
            </a:r>
          </a:p>
          <a:p>
            <a:endParaRPr lang="en-US" altLang="ko-KR" sz="1600" dirty="0"/>
          </a:p>
          <a:p>
            <a:r>
              <a:rPr lang="en-US" altLang="ko-KR" sz="1600" dirty="0"/>
              <a:t>9. </a:t>
            </a:r>
            <a:r>
              <a:rPr lang="en-US" altLang="ko-KR" sz="1600" dirty="0" err="1"/>
              <a:t>CartMapper</a:t>
            </a:r>
            <a:r>
              <a:rPr lang="en-US" altLang="ko-KR" sz="1600" dirty="0"/>
              <a:t> </a:t>
            </a:r>
            <a:r>
              <a:rPr lang="ko-KR" altLang="en-US" sz="1600" dirty="0"/>
              <a:t>만들고 </a:t>
            </a:r>
            <a:r>
              <a:rPr lang="en-US" altLang="ko-KR" sz="1600" dirty="0"/>
              <a:t>configuration</a:t>
            </a:r>
            <a:r>
              <a:rPr lang="ko-KR" altLang="en-US" sz="1600" dirty="0"/>
              <a:t>에 등록해준다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10. </a:t>
            </a:r>
            <a:r>
              <a:rPr lang="en-US" altLang="ko-KR" sz="1600" dirty="0" err="1"/>
              <a:t>goodsRetrieve.jsp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히든</a:t>
            </a:r>
            <a:r>
              <a:rPr lang="ko-KR" altLang="en-US" sz="1600" dirty="0"/>
              <a:t> 값으로 이미지 화면에서 전달해주는 외의 것들을 전달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11.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GoodsCartServlet</a:t>
            </a:r>
            <a:r>
              <a:rPr lang="ko-KR" altLang="en-US" sz="1600" dirty="0"/>
              <a:t>을 연동해 준다</a:t>
            </a:r>
            <a:r>
              <a:rPr lang="en-US" altLang="ko-KR" sz="1600" dirty="0"/>
              <a:t>. Service-DAO-Mapper</a:t>
            </a:r>
          </a:p>
        </p:txBody>
      </p:sp>
    </p:spTree>
    <p:extLst>
      <p:ext uri="{BB962C8B-B14F-4D97-AF65-F5344CB8AC3E}">
        <p14:creationId xmlns:p14="http://schemas.microsoft.com/office/powerpoint/2010/main" val="1872651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99BBE0-D85E-4BD3-9EE6-172EF2C8EBD8}"/>
              </a:ext>
            </a:extLst>
          </p:cNvPr>
          <p:cNvSpPr txBox="1"/>
          <p:nvPr/>
        </p:nvSpPr>
        <p:spPr>
          <a:xfrm>
            <a:off x="460207" y="326540"/>
            <a:ext cx="711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dirty="0" err="1"/>
              <a:t>menu.jsp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top,dress,outer,bottom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받을수</a:t>
            </a:r>
            <a:r>
              <a:rPr lang="ko-KR" altLang="en-US" sz="1800" dirty="0"/>
              <a:t> 있게 링크 설정</a:t>
            </a:r>
            <a:endParaRPr lang="en-US" altLang="ko-KR" sz="1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7CCBAF6-A197-4E7B-B453-D9D1CDC7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445169"/>
            <a:ext cx="175518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6684200">
            <a:extLst>
              <a:ext uri="{FF2B5EF4-FFF2-40B4-BE49-F238E27FC236}">
                <a16:creationId xmlns:a16="http://schemas.microsoft.com/office/drawing/2014/main" id="{73BC3AAD-A9FB-4737-AF3C-A6B484D7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02369"/>
            <a:ext cx="7774907" cy="135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6B744-1F5C-4DA5-B0F5-6B705A3F63E7}"/>
              </a:ext>
            </a:extLst>
          </p:cNvPr>
          <p:cNvSpPr txBox="1"/>
          <p:nvPr/>
        </p:nvSpPr>
        <p:spPr>
          <a:xfrm>
            <a:off x="544428" y="2404393"/>
            <a:ext cx="711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카테고리 저장 후 리스트 별로 </a:t>
            </a:r>
            <a:r>
              <a:rPr lang="ko-KR" altLang="en-US" dirty="0" err="1"/>
              <a:t>꺼내오게</a:t>
            </a:r>
            <a:r>
              <a:rPr lang="ko-KR" altLang="en-US" dirty="0"/>
              <a:t> 수정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4B3EE2A-64B1-4598-991E-A652DA84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07" y="4721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46684200">
            <a:extLst>
              <a:ext uri="{FF2B5EF4-FFF2-40B4-BE49-F238E27FC236}">
                <a16:creationId xmlns:a16="http://schemas.microsoft.com/office/drawing/2014/main" id="{FBC9BA20-D5DE-4692-A28C-361531BE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921611"/>
            <a:ext cx="7774907" cy="33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21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88BE5D-D636-4C4E-AB79-870FD8CEAFDE}"/>
              </a:ext>
            </a:extLst>
          </p:cNvPr>
          <p:cNvSpPr txBox="1"/>
          <p:nvPr/>
        </p:nvSpPr>
        <p:spPr>
          <a:xfrm>
            <a:off x="544428" y="507014"/>
            <a:ext cx="882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2. </a:t>
            </a:r>
            <a:r>
              <a:rPr lang="en-US" altLang="ko-KR" sz="1800" dirty="0" err="1"/>
              <a:t>goodsList.jsp</a:t>
            </a:r>
            <a:r>
              <a:rPr lang="ko-KR" altLang="en-US" sz="1800" dirty="0"/>
              <a:t>에 있는 이미지링크에 </a:t>
            </a:r>
            <a:r>
              <a:rPr lang="en-US" altLang="ko-KR" sz="1800" dirty="0" err="1"/>
              <a:t>GoodsRetrieveServelt?gCode</a:t>
            </a:r>
            <a:r>
              <a:rPr lang="ko-KR" altLang="en-US" sz="1800" dirty="0"/>
              <a:t>링크를 넣어준다</a:t>
            </a:r>
            <a:r>
              <a:rPr lang="en-US" altLang="ko-KR" sz="1800" dirty="0"/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15980B-C0AF-4DA5-8901-78DB015E7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589" y="876346"/>
            <a:ext cx="164325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6684600">
            <a:extLst>
              <a:ext uri="{FF2B5EF4-FFF2-40B4-BE49-F238E27FC236}">
                <a16:creationId xmlns:a16="http://schemas.microsoft.com/office/drawing/2014/main" id="{CBAB7E84-9F51-4D35-BF22-AD2EC8952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90" y="1333546"/>
            <a:ext cx="727910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2EE1E-64CD-4618-8FBC-F179465DFB46}"/>
              </a:ext>
            </a:extLst>
          </p:cNvPr>
          <p:cNvSpPr txBox="1"/>
          <p:nvPr/>
        </p:nvSpPr>
        <p:spPr>
          <a:xfrm>
            <a:off x="661738" y="2613071"/>
            <a:ext cx="871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 </a:t>
            </a:r>
            <a:r>
              <a:rPr lang="en-US" altLang="ko-KR" sz="1800" dirty="0" err="1"/>
              <a:t>GoodsRetrieveServlet</a:t>
            </a:r>
            <a:r>
              <a:rPr lang="ko-KR" altLang="en-US" sz="1800" dirty="0"/>
              <a:t>은 </a:t>
            </a:r>
            <a:r>
              <a:rPr lang="en-US" altLang="ko-KR" sz="1800" dirty="0" err="1"/>
              <a:t>gCode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저장후</a:t>
            </a:r>
            <a:r>
              <a:rPr lang="ko-KR" altLang="en-US" sz="1800" dirty="0"/>
              <a:t> 서비스와 </a:t>
            </a:r>
            <a:r>
              <a:rPr lang="ko-KR" altLang="en-US" sz="1800" dirty="0" err="1"/>
              <a:t>매퍼어</a:t>
            </a:r>
            <a:r>
              <a:rPr lang="ko-KR" altLang="en-US" sz="1800" dirty="0"/>
              <a:t> 넘겨준다</a:t>
            </a:r>
            <a:r>
              <a:rPr lang="en-US" altLang="ko-KR" sz="1800" dirty="0"/>
              <a:t>.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D1FE7BF-3FC7-45A3-85E0-5FFE3B6A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5" y="3435395"/>
            <a:ext cx="7562850" cy="23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19C606-B1AC-4E7B-9A18-6A34FB84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914400"/>
            <a:ext cx="4541005" cy="305978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205F8D5-8B6F-4B0F-9F0D-FF88A773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2831"/>
            <a:ext cx="5664792" cy="270224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A3EB0D7-8CA5-45B0-ADB2-0EEE0B130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46682760">
            <a:extLst>
              <a:ext uri="{FF2B5EF4-FFF2-40B4-BE49-F238E27FC236}">
                <a16:creationId xmlns:a16="http://schemas.microsoft.com/office/drawing/2014/main" id="{37D412CD-A3C1-4A5B-98E5-06378F9D3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24" y="4579820"/>
            <a:ext cx="6052086" cy="20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D29D2D-F21F-4AA6-93BB-09DD756F65CE}"/>
              </a:ext>
            </a:extLst>
          </p:cNvPr>
          <p:cNvSpPr txBox="1"/>
          <p:nvPr/>
        </p:nvSpPr>
        <p:spPr>
          <a:xfrm>
            <a:off x="898904" y="457200"/>
            <a:ext cx="19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GoodsService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33CED-3980-4287-BC5E-D3A4B68D50C6}"/>
              </a:ext>
            </a:extLst>
          </p:cNvPr>
          <p:cNvSpPr txBox="1"/>
          <p:nvPr/>
        </p:nvSpPr>
        <p:spPr>
          <a:xfrm>
            <a:off x="5932220" y="457200"/>
            <a:ext cx="19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GoodsDAO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DFCFF-A0D8-4F0D-8D05-B5FBCE0EDF88}"/>
              </a:ext>
            </a:extLst>
          </p:cNvPr>
          <p:cNvSpPr txBox="1"/>
          <p:nvPr/>
        </p:nvSpPr>
        <p:spPr>
          <a:xfrm>
            <a:off x="2998924" y="4022561"/>
            <a:ext cx="19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GoodsMapper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713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C2C23C-2D47-455C-A0E2-F0113B6B6F36}"/>
              </a:ext>
            </a:extLst>
          </p:cNvPr>
          <p:cNvSpPr txBox="1"/>
          <p:nvPr/>
        </p:nvSpPr>
        <p:spPr>
          <a:xfrm>
            <a:off x="508333" y="464766"/>
            <a:ext cx="10103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4. </a:t>
            </a:r>
            <a:r>
              <a:rPr lang="en-US" altLang="ko-KR" dirty="0" err="1"/>
              <a:t>G</a:t>
            </a:r>
            <a:r>
              <a:rPr lang="en-US" altLang="ko-KR" sz="1800" dirty="0" err="1"/>
              <a:t>oodsRetrieveServlet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goodsRetrieve</a:t>
            </a:r>
            <a:r>
              <a:rPr lang="ko-KR" altLang="en-US" sz="1800" dirty="0"/>
              <a:t>키로  </a:t>
            </a:r>
            <a:r>
              <a:rPr lang="en-US" altLang="ko-KR" sz="1800" dirty="0"/>
              <a:t>request</a:t>
            </a:r>
            <a:r>
              <a:rPr lang="ko-KR" altLang="en-US" sz="1800" dirty="0"/>
              <a:t>에 </a:t>
            </a:r>
            <a:r>
              <a:rPr lang="ko-KR" altLang="en-US" sz="1800" dirty="0" err="1"/>
              <a:t>저장후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goodsRetrieve.jsp</a:t>
            </a:r>
            <a:r>
              <a:rPr lang="ko-KR" altLang="en-US" sz="1800" dirty="0"/>
              <a:t>로 이동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E5D129E-A828-494A-A378-F29FF8B5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46" y="1111097"/>
            <a:ext cx="9081837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381A7-5155-412A-8151-1AA89FE74A21}"/>
              </a:ext>
            </a:extLst>
          </p:cNvPr>
          <p:cNvSpPr txBox="1"/>
          <p:nvPr/>
        </p:nvSpPr>
        <p:spPr>
          <a:xfrm>
            <a:off x="508333" y="3105834"/>
            <a:ext cx="9081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5. Goods</a:t>
            </a:r>
            <a:r>
              <a:rPr lang="ko-KR" altLang="en-US" sz="1800" dirty="0"/>
              <a:t>폴더 안에 탑과 메뉴를 </a:t>
            </a:r>
            <a:r>
              <a:rPr lang="ko-KR" altLang="en-US" sz="1800" dirty="0" err="1"/>
              <a:t>인클루해서</a:t>
            </a:r>
            <a:r>
              <a:rPr lang="ko-KR" altLang="en-US" sz="1800" dirty="0"/>
              <a:t> 넘겨주는 </a:t>
            </a:r>
            <a:r>
              <a:rPr lang="en-US" altLang="ko-KR" sz="1800" dirty="0" err="1"/>
              <a:t>goodsRetrieve.jsp</a:t>
            </a:r>
            <a:r>
              <a:rPr lang="ko-KR" altLang="en-US" sz="1800" dirty="0"/>
              <a:t>를 만들어준다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307C763-3D03-4095-B423-18C8DEF9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53" y="3875168"/>
            <a:ext cx="809399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0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606F22-6CD2-41AB-B293-F06B3F273BEE}"/>
              </a:ext>
            </a:extLst>
          </p:cNvPr>
          <p:cNvSpPr txBox="1"/>
          <p:nvPr/>
        </p:nvSpPr>
        <p:spPr>
          <a:xfrm>
            <a:off x="388018" y="356755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6. </a:t>
            </a:r>
            <a:r>
              <a:rPr lang="en-US" altLang="ko-KR" sz="1800" dirty="0" err="1"/>
              <a:t>goodsRetrieve.jsp</a:t>
            </a:r>
            <a:r>
              <a:rPr lang="ko-KR" altLang="en-US" sz="1800" dirty="0"/>
              <a:t>에는 각 항목에 맞게 데이터를 넣는다</a:t>
            </a:r>
            <a:r>
              <a:rPr lang="en-US" altLang="ko-KR" sz="18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DA08A52-3DCE-4202-8270-556F6F2F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7" y="988343"/>
            <a:ext cx="7670884" cy="394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94850-7301-4AC0-9866-123866FE8D3F}"/>
              </a:ext>
            </a:extLst>
          </p:cNvPr>
          <p:cNvSpPr txBox="1"/>
          <p:nvPr/>
        </p:nvSpPr>
        <p:spPr>
          <a:xfrm>
            <a:off x="794084" y="5366084"/>
            <a:ext cx="661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그림과 같이 필요한 곳에 데이터를 넣어준다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335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527DF6-5BAC-4D7D-BCF0-AD4006B2D429}"/>
              </a:ext>
            </a:extLst>
          </p:cNvPr>
          <p:cNvSpPr txBox="1"/>
          <p:nvPr/>
        </p:nvSpPr>
        <p:spPr>
          <a:xfrm>
            <a:off x="568491" y="687488"/>
            <a:ext cx="6710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7. </a:t>
            </a:r>
            <a:r>
              <a:rPr lang="ko-KR" altLang="en-US" sz="1800" dirty="0"/>
              <a:t>사이즈 선택</a:t>
            </a:r>
            <a:r>
              <a:rPr lang="en-US" altLang="ko-KR" sz="1800" dirty="0"/>
              <a:t>, </a:t>
            </a:r>
            <a:r>
              <a:rPr lang="ko-KR" altLang="en-US" sz="1800" dirty="0"/>
              <a:t>색상선택</a:t>
            </a:r>
            <a:r>
              <a:rPr lang="en-US" altLang="ko-KR" dirty="0"/>
              <a:t> alert </a:t>
            </a:r>
            <a:r>
              <a:rPr lang="ko-KR" altLang="en-US" dirty="0"/>
              <a:t>와</a:t>
            </a:r>
            <a:r>
              <a:rPr lang="en-US" altLang="ko-KR" sz="1800" dirty="0"/>
              <a:t> </a:t>
            </a:r>
            <a:r>
              <a:rPr lang="ko-KR" altLang="en-US" sz="1800" dirty="0"/>
              <a:t>수량을 올려주는 이벤트 설정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90D3D4-CC89-4A6A-BB15-58DD6AB0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91" y="1178835"/>
            <a:ext cx="7196160" cy="53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6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E9570-5324-4304-BCD4-D928C8C6026C}"/>
              </a:ext>
            </a:extLst>
          </p:cNvPr>
          <p:cNvSpPr txBox="1"/>
          <p:nvPr/>
        </p:nvSpPr>
        <p:spPr>
          <a:xfrm>
            <a:off x="424113" y="391209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8. </a:t>
            </a:r>
            <a:r>
              <a:rPr lang="en-US" altLang="ko-KR" sz="1800" dirty="0" err="1"/>
              <a:t>Sql</a:t>
            </a:r>
            <a:r>
              <a:rPr lang="ko-KR" altLang="en-US" sz="1800" dirty="0"/>
              <a:t>에 카트 테이블 만들어준 뒤 </a:t>
            </a:r>
            <a:r>
              <a:rPr lang="en-US" altLang="ko-KR" sz="1800" dirty="0" err="1"/>
              <a:t>CartDTO</a:t>
            </a:r>
            <a:r>
              <a:rPr lang="en-US" altLang="ko-KR" sz="1800" dirty="0"/>
              <a:t> </a:t>
            </a:r>
            <a:r>
              <a:rPr lang="ko-KR" altLang="en-US" sz="1800" dirty="0"/>
              <a:t>만들기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알리아스</a:t>
            </a:r>
            <a:r>
              <a:rPr lang="ko-KR" altLang="en-US" sz="1800" dirty="0"/>
              <a:t> 잡아준다</a:t>
            </a:r>
            <a:r>
              <a:rPr lang="en-US" altLang="ko-KR" sz="1800" dirty="0"/>
              <a:t>.)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F26BA39-0394-48A7-A65E-11E30EA7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3" y="1037540"/>
            <a:ext cx="9058275" cy="27146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289925-485C-4597-A499-D892BAB1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3" y="3752165"/>
            <a:ext cx="7505951" cy="30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9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45A72-25EA-4BCE-9199-734B8610624B}"/>
              </a:ext>
            </a:extLst>
          </p:cNvPr>
          <p:cNvSpPr txBox="1"/>
          <p:nvPr/>
        </p:nvSpPr>
        <p:spPr>
          <a:xfrm>
            <a:off x="448176" y="5011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9. </a:t>
            </a:r>
            <a:r>
              <a:rPr lang="en-US" altLang="ko-KR" sz="1800" dirty="0" err="1"/>
              <a:t>CartMapper</a:t>
            </a:r>
            <a:r>
              <a:rPr lang="en-US" altLang="ko-KR" sz="1800" dirty="0"/>
              <a:t> </a:t>
            </a:r>
            <a:r>
              <a:rPr lang="ko-KR" altLang="en-US" sz="1800" dirty="0"/>
              <a:t>만들고 </a:t>
            </a:r>
            <a:r>
              <a:rPr lang="en-US" altLang="ko-KR" sz="1800" dirty="0"/>
              <a:t>configuration</a:t>
            </a:r>
            <a:r>
              <a:rPr lang="ko-KR" altLang="en-US" sz="1800" dirty="0"/>
              <a:t>에 등록해준다</a:t>
            </a:r>
            <a:r>
              <a:rPr lang="en-US" altLang="ko-KR" sz="1800" dirty="0"/>
              <a:t>.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C84FF45-A2B1-4892-BAF1-2F23841D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" y="1111919"/>
            <a:ext cx="8953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B5274B4-7504-447F-9433-18D608558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638175"/>
            <a:ext cx="27523386" cy="52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4505904">
            <a:extLst>
              <a:ext uri="{FF2B5EF4-FFF2-40B4-BE49-F238E27FC236}">
                <a16:creationId xmlns:a16="http://schemas.microsoft.com/office/drawing/2014/main" id="{19BA835C-3AC2-460F-8661-A7E0E644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003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0F0A0B-B870-4B54-B270-0DE2D8B66FCA}"/>
              </a:ext>
            </a:extLst>
          </p:cNvPr>
          <p:cNvSpPr txBox="1"/>
          <p:nvPr/>
        </p:nvSpPr>
        <p:spPr>
          <a:xfrm>
            <a:off x="388018" y="386698"/>
            <a:ext cx="903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10. </a:t>
            </a:r>
            <a:r>
              <a:rPr lang="en-US" altLang="ko-KR" sz="1800" dirty="0" err="1"/>
              <a:t>goodsRetrieve.jsp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히든</a:t>
            </a:r>
            <a:r>
              <a:rPr lang="ko-KR" altLang="en-US" sz="1800" dirty="0"/>
              <a:t> 값으로 이미지 화면에서 전달해주는 외의 것들을 전달</a:t>
            </a:r>
            <a:endParaRPr lang="en-US" altLang="ko-KR" sz="1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6D4161-CD58-468F-9DC9-014ED292E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4" y="386698"/>
            <a:ext cx="19697554" cy="39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46684600">
            <a:extLst>
              <a:ext uri="{FF2B5EF4-FFF2-40B4-BE49-F238E27FC236}">
                <a16:creationId xmlns:a16="http://schemas.microsoft.com/office/drawing/2014/main" id="{D6493093-8B90-4C40-A7E2-6BECE8B5A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98" y="1289066"/>
            <a:ext cx="8725401" cy="482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12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C214-F254-41E0-A9E6-761D4BD5FFB0}"/>
              </a:ext>
            </a:extLst>
          </p:cNvPr>
          <p:cNvSpPr txBox="1"/>
          <p:nvPr/>
        </p:nvSpPr>
        <p:spPr>
          <a:xfrm>
            <a:off x="412081" y="314509"/>
            <a:ext cx="794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11.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GoodsCartServlet</a:t>
            </a:r>
            <a:r>
              <a:rPr lang="ko-KR" altLang="en-US" sz="1800" dirty="0"/>
              <a:t>을 연동해 준다</a:t>
            </a:r>
            <a:r>
              <a:rPr lang="en-US" altLang="ko-KR" sz="1800" dirty="0"/>
              <a:t>. Service-DAO-Mapper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88CA9-9210-4AC3-82A7-73D6FE9DDC86}"/>
              </a:ext>
            </a:extLst>
          </p:cNvPr>
          <p:cNvSpPr txBox="1"/>
          <p:nvPr/>
        </p:nvSpPr>
        <p:spPr>
          <a:xfrm>
            <a:off x="745958" y="683841"/>
            <a:ext cx="9661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회원전용 처리 후 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저장 후 </a:t>
            </a:r>
            <a:r>
              <a:rPr lang="en-US" altLang="ko-KR" sz="1600" dirty="0" err="1"/>
              <a:t>cartService.cartAdd</a:t>
            </a:r>
            <a:r>
              <a:rPr lang="en-US" altLang="ko-KR" sz="1600" dirty="0"/>
              <a:t>=&gt; </a:t>
            </a:r>
            <a:r>
              <a:rPr lang="en-US" altLang="ko-KR" sz="1600" dirty="0" err="1"/>
              <a:t>cartMapper.cartAdd</a:t>
            </a:r>
            <a:r>
              <a:rPr lang="ko-KR" altLang="en-US" sz="1600" dirty="0"/>
              <a:t>이용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에 인서트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6BDCAD-993A-4B25-A3B7-87A1D272A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58" y="5326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46683080">
            <a:extLst>
              <a:ext uri="{FF2B5EF4-FFF2-40B4-BE49-F238E27FC236}">
                <a16:creationId xmlns:a16="http://schemas.microsoft.com/office/drawing/2014/main" id="{D1B4BF11-5B97-4DFE-AC15-150B7D0A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" y="1344281"/>
            <a:ext cx="8867274" cy="309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CF9A640-8989-4348-9E8D-9BAD7D30C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06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7" name="_x46684200">
            <a:extLst>
              <a:ext uri="{FF2B5EF4-FFF2-40B4-BE49-F238E27FC236}">
                <a16:creationId xmlns:a16="http://schemas.microsoft.com/office/drawing/2014/main" id="{BE7DC918-13FE-477F-BA6F-7F9BB49E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" y="4327353"/>
            <a:ext cx="8867274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20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ABD80F-7E7F-452A-BC3C-7415D2BD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7" y="828675"/>
            <a:ext cx="4680250" cy="299536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1A0CDA9-0C98-44E8-9238-337A53CB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59" y="828675"/>
            <a:ext cx="5419725" cy="26003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7211957-4CF9-489E-BCE3-D0E4405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5" y="3824038"/>
            <a:ext cx="6547360" cy="2847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E26B2-D37D-4C14-91FB-25F68E82AA29}"/>
              </a:ext>
            </a:extLst>
          </p:cNvPr>
          <p:cNvSpPr txBox="1"/>
          <p:nvPr/>
        </p:nvSpPr>
        <p:spPr>
          <a:xfrm>
            <a:off x="651167" y="449451"/>
            <a:ext cx="1813064" cy="37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E2E4C-C1E3-45D1-AC91-38FD048F1ED4}"/>
              </a:ext>
            </a:extLst>
          </p:cNvPr>
          <p:cNvSpPr txBox="1"/>
          <p:nvPr/>
        </p:nvSpPr>
        <p:spPr>
          <a:xfrm>
            <a:off x="6356984" y="433637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2A0ABF-3DA2-4416-A0B8-1A78C202F31E}"/>
              </a:ext>
            </a:extLst>
          </p:cNvPr>
          <p:cNvSpPr txBox="1"/>
          <p:nvPr/>
        </p:nvSpPr>
        <p:spPr>
          <a:xfrm>
            <a:off x="3019424" y="3289912"/>
            <a:ext cx="6226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600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E7F60-EB20-482D-BE49-1F50EE1B3F6C}"/>
              </a:ext>
            </a:extLst>
          </p:cNvPr>
          <p:cNvSpPr txBox="1"/>
          <p:nvPr/>
        </p:nvSpPr>
        <p:spPr>
          <a:xfrm>
            <a:off x="709864" y="551083"/>
            <a:ext cx="59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13.</a:t>
            </a:r>
            <a:r>
              <a:rPr lang="ko-KR" altLang="en-US" dirty="0" err="1"/>
              <a:t>카트목록</a:t>
            </a:r>
            <a:r>
              <a:rPr lang="ko-KR" altLang="en-US" dirty="0"/>
              <a:t> 보기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650FE-3E84-4559-8999-E41A81A2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95" y="1082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46683080">
            <a:extLst>
              <a:ext uri="{FF2B5EF4-FFF2-40B4-BE49-F238E27FC236}">
                <a16:creationId xmlns:a16="http://schemas.microsoft.com/office/drawing/2014/main" id="{89C287F8-D4D3-4E11-89ED-D2634B06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80" y="1275346"/>
            <a:ext cx="7303168" cy="44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DD4DA-EE11-482D-A3B1-E644E077323A}"/>
              </a:ext>
            </a:extLst>
          </p:cNvPr>
          <p:cNvSpPr txBox="1"/>
          <p:nvPr/>
        </p:nvSpPr>
        <p:spPr>
          <a:xfrm>
            <a:off x="8746958" y="2925086"/>
            <a:ext cx="2634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그림과 같이 장바구니에 담아 두었던 </a:t>
            </a:r>
            <a:r>
              <a:rPr lang="ko-KR" altLang="en-US" dirty="0" err="1"/>
              <a:t>카트목록을</a:t>
            </a:r>
            <a:r>
              <a:rPr lang="ko-KR" altLang="en-US" dirty="0"/>
              <a:t> 보는 페이지르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522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8EEF66-F4CF-4582-A3D8-A21C4D212531}"/>
              </a:ext>
            </a:extLst>
          </p:cNvPr>
          <p:cNvSpPr txBox="1"/>
          <p:nvPr/>
        </p:nvSpPr>
        <p:spPr>
          <a:xfrm>
            <a:off x="637674" y="601579"/>
            <a:ext cx="97576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13.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카트목록</a:t>
            </a:r>
            <a:r>
              <a:rPr lang="ko-KR" altLang="en-US" sz="2400" dirty="0"/>
              <a:t> 보기 구현 순서</a:t>
            </a:r>
            <a:endParaRPr lang="en-US" altLang="ko-KR" sz="24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top.jsp</a:t>
            </a:r>
            <a:r>
              <a:rPr lang="ko-KR" altLang="en-US" dirty="0"/>
              <a:t>에 </a:t>
            </a:r>
            <a:r>
              <a:rPr lang="en-US" altLang="ko-KR" dirty="0" err="1"/>
              <a:t>CartListServlet</a:t>
            </a:r>
            <a:r>
              <a:rPr lang="ko-KR" altLang="en-US" dirty="0"/>
              <a:t>으로 가는 링크를 장바구니에 넣어준다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2-1. </a:t>
            </a:r>
            <a:r>
              <a:rPr lang="en-US" altLang="ko-KR" dirty="0" err="1"/>
              <a:t>CartListServlet</a:t>
            </a:r>
            <a:r>
              <a:rPr lang="ko-KR" altLang="en-US" dirty="0"/>
              <a:t>는</a:t>
            </a:r>
            <a:r>
              <a:rPr lang="en-US" altLang="ko-KR" dirty="0"/>
              <a:t>  </a:t>
            </a:r>
            <a:r>
              <a:rPr lang="en-US" altLang="ko-KR" dirty="0" err="1"/>
              <a:t>userid</a:t>
            </a:r>
            <a:r>
              <a:rPr lang="ko-KR" altLang="en-US" dirty="0"/>
              <a:t>를 통해 </a:t>
            </a:r>
            <a:r>
              <a:rPr lang="en-US" altLang="ko-KR" dirty="0"/>
              <a:t>cart table </a:t>
            </a:r>
            <a:r>
              <a:rPr lang="ko-KR" altLang="en-US" dirty="0"/>
              <a:t>장바구니</a:t>
            </a:r>
            <a:r>
              <a:rPr lang="en-US" altLang="ko-KR" dirty="0"/>
              <a:t> </a:t>
            </a:r>
            <a:r>
              <a:rPr lang="ko-KR" altLang="en-US" dirty="0"/>
              <a:t>목록을 </a:t>
            </a:r>
            <a:r>
              <a:rPr lang="ko-KR" altLang="en-US" dirty="0" err="1"/>
              <a:t>꺼내온다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2-2. </a:t>
            </a:r>
            <a:r>
              <a:rPr lang="ko-KR" altLang="en-US" dirty="0"/>
              <a:t>회원전용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 err="1"/>
              <a:t>service.cartList</a:t>
            </a:r>
            <a:r>
              <a:rPr lang="en-US" altLang="ko-KR" dirty="0"/>
              <a:t>()=&gt; </a:t>
            </a:r>
            <a:r>
              <a:rPr lang="en-US" altLang="ko-KR" dirty="0" err="1"/>
              <a:t>cartMapper.cartList</a:t>
            </a:r>
            <a:r>
              <a:rPr lang="ko-KR" altLang="en-US" dirty="0"/>
              <a:t>이용해 데이터를 </a:t>
            </a:r>
            <a:r>
              <a:rPr lang="ko-KR" altLang="en-US" dirty="0" err="1"/>
              <a:t>꺼내온다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(</a:t>
            </a:r>
            <a:r>
              <a:rPr lang="en-US" altLang="ko-KR" dirty="0" err="1"/>
              <a:t>reques</a:t>
            </a:r>
            <a:r>
              <a:rPr lang="ko-KR" altLang="en-US" dirty="0"/>
              <a:t>에 </a:t>
            </a:r>
            <a:r>
              <a:rPr lang="en-US" altLang="ko-KR" dirty="0" err="1"/>
              <a:t>cartList</a:t>
            </a:r>
            <a:r>
              <a:rPr lang="ko-KR" altLang="en-US" dirty="0"/>
              <a:t>키를 통해 </a:t>
            </a:r>
            <a:r>
              <a:rPr lang="en-US" altLang="ko-KR" dirty="0" err="1"/>
              <a:t>cartList.jsp</a:t>
            </a:r>
            <a:r>
              <a:rPr lang="ko-KR" altLang="en-US" dirty="0"/>
              <a:t>로 넘겨준다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cartList.jsp</a:t>
            </a:r>
            <a:r>
              <a:rPr lang="ko-KR" altLang="en-US" dirty="0"/>
              <a:t>는 </a:t>
            </a:r>
            <a:r>
              <a:rPr lang="en-US" altLang="ko-KR" dirty="0" err="1"/>
              <a:t>top,menu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goods</a:t>
            </a:r>
            <a:r>
              <a:rPr lang="ko-KR" altLang="en-US" dirty="0"/>
              <a:t>안에 실제로 구현해줄 </a:t>
            </a:r>
            <a:r>
              <a:rPr lang="en-US" altLang="ko-KR" dirty="0" err="1"/>
              <a:t>cartList.jsp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cartList.jsp</a:t>
            </a:r>
            <a:r>
              <a:rPr lang="ko-KR" altLang="en-US" dirty="0"/>
              <a:t>에서 데이터를 저장하고 만들어진 폼에 필요한 데이터를 넣어준다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31590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895B75-999F-4BFF-BE05-3451466351CA}"/>
              </a:ext>
            </a:extLst>
          </p:cNvPr>
          <p:cNvSpPr txBox="1"/>
          <p:nvPr/>
        </p:nvSpPr>
        <p:spPr>
          <a:xfrm>
            <a:off x="436145" y="422793"/>
            <a:ext cx="731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top.jsp</a:t>
            </a:r>
            <a:r>
              <a:rPr lang="ko-KR" altLang="en-US" dirty="0"/>
              <a:t>에 </a:t>
            </a:r>
            <a:r>
              <a:rPr lang="en-US" altLang="ko-KR" dirty="0" err="1"/>
              <a:t>CartListServlet</a:t>
            </a:r>
            <a:r>
              <a:rPr lang="ko-KR" altLang="en-US" dirty="0"/>
              <a:t>으로 가는 링크를 장바구니에 넣어준다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4DE2A4-ACCB-46B4-9AD8-95EC4ECD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" y="1056522"/>
            <a:ext cx="6551144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A2CB3-0C42-44F2-848B-E8D27E3D244F}"/>
              </a:ext>
            </a:extLst>
          </p:cNvPr>
          <p:cNvSpPr txBox="1"/>
          <p:nvPr/>
        </p:nvSpPr>
        <p:spPr>
          <a:xfrm>
            <a:off x="436145" y="1999497"/>
            <a:ext cx="10957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2-1. </a:t>
            </a:r>
            <a:r>
              <a:rPr lang="en-US" altLang="ko-KR" dirty="0" err="1"/>
              <a:t>CartListServlet</a:t>
            </a:r>
            <a:r>
              <a:rPr lang="ko-KR" altLang="en-US" dirty="0"/>
              <a:t>는</a:t>
            </a:r>
            <a:r>
              <a:rPr lang="en-US" altLang="ko-KR" dirty="0"/>
              <a:t>  </a:t>
            </a:r>
            <a:r>
              <a:rPr lang="en-US" altLang="ko-KR" dirty="0" err="1"/>
              <a:t>userid</a:t>
            </a:r>
            <a:r>
              <a:rPr lang="ko-KR" altLang="en-US" dirty="0"/>
              <a:t>를 통해 </a:t>
            </a:r>
            <a:r>
              <a:rPr lang="en-US" altLang="ko-KR" dirty="0"/>
              <a:t>cart table </a:t>
            </a:r>
            <a:r>
              <a:rPr lang="ko-KR" altLang="en-US" dirty="0"/>
              <a:t>장바구니</a:t>
            </a:r>
            <a:r>
              <a:rPr lang="en-US" altLang="ko-KR" dirty="0"/>
              <a:t> </a:t>
            </a:r>
            <a:r>
              <a:rPr lang="ko-KR" altLang="en-US" dirty="0"/>
              <a:t>목록을 </a:t>
            </a:r>
            <a:r>
              <a:rPr lang="ko-KR" altLang="en-US" dirty="0" err="1"/>
              <a:t>꺼내온다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2-2. </a:t>
            </a:r>
            <a:r>
              <a:rPr lang="ko-KR" altLang="en-US" dirty="0"/>
              <a:t>회원전용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 err="1"/>
              <a:t>service.cartList</a:t>
            </a:r>
            <a:r>
              <a:rPr lang="en-US" altLang="ko-KR" dirty="0"/>
              <a:t>()=&gt; </a:t>
            </a:r>
            <a:r>
              <a:rPr lang="en-US" altLang="ko-KR" dirty="0" err="1"/>
              <a:t>cartMapper.cartList</a:t>
            </a:r>
            <a:r>
              <a:rPr lang="ko-KR" altLang="en-US" dirty="0"/>
              <a:t>이용해 데이터를 </a:t>
            </a:r>
            <a:r>
              <a:rPr lang="ko-KR" altLang="en-US" dirty="0" err="1"/>
              <a:t>꺼내온다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(</a:t>
            </a:r>
            <a:r>
              <a:rPr lang="en-US" altLang="ko-KR" dirty="0" err="1"/>
              <a:t>reques</a:t>
            </a:r>
            <a:r>
              <a:rPr lang="ko-KR" altLang="en-US" dirty="0"/>
              <a:t>에 </a:t>
            </a:r>
            <a:r>
              <a:rPr lang="en-US" altLang="ko-KR" dirty="0" err="1"/>
              <a:t>cartList</a:t>
            </a:r>
            <a:r>
              <a:rPr lang="ko-KR" altLang="en-US" dirty="0"/>
              <a:t>키를 통해 </a:t>
            </a:r>
            <a:r>
              <a:rPr lang="en-US" altLang="ko-KR" dirty="0" err="1"/>
              <a:t>cartList.jsp</a:t>
            </a:r>
            <a:r>
              <a:rPr lang="ko-KR" altLang="en-US" dirty="0"/>
              <a:t>로 넘겨준다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364E504-3CB8-4407-9D6A-B48D8A05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5" y="3119042"/>
            <a:ext cx="97536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9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9714703-E1C3-4427-94A1-FC90665A8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48" y="628650"/>
            <a:ext cx="5495925" cy="29813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E6592B0-1E6D-4C68-95DE-2F621886E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45" y="2657475"/>
            <a:ext cx="6381750" cy="15430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4C30F15-CF59-4353-8F59-0BBC3B51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9" y="5048250"/>
            <a:ext cx="6162675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55105-8C55-4227-B97C-77E8AF4C3DDD}"/>
              </a:ext>
            </a:extLst>
          </p:cNvPr>
          <p:cNvSpPr txBox="1"/>
          <p:nvPr/>
        </p:nvSpPr>
        <p:spPr>
          <a:xfrm>
            <a:off x="583205" y="371959"/>
            <a:ext cx="136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CartService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8ADCF-854D-44E0-9DAF-2E879AD5A1A2}"/>
              </a:ext>
            </a:extLst>
          </p:cNvPr>
          <p:cNvSpPr txBox="1"/>
          <p:nvPr/>
        </p:nvSpPr>
        <p:spPr>
          <a:xfrm>
            <a:off x="5362139" y="2119312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CartDAO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FA985-0895-4934-940B-7B4E2FB260D8}"/>
              </a:ext>
            </a:extLst>
          </p:cNvPr>
          <p:cNvSpPr txBox="1"/>
          <p:nvPr/>
        </p:nvSpPr>
        <p:spPr>
          <a:xfrm>
            <a:off x="1033200" y="4565461"/>
            <a:ext cx="14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44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AD9784-ACC2-4581-9A0F-B56FA05A6CF4}"/>
              </a:ext>
            </a:extLst>
          </p:cNvPr>
          <p:cNvSpPr txBox="1"/>
          <p:nvPr/>
        </p:nvSpPr>
        <p:spPr>
          <a:xfrm>
            <a:off x="532397" y="531077"/>
            <a:ext cx="973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cartList.jsp</a:t>
            </a:r>
            <a:r>
              <a:rPr lang="ko-KR" altLang="en-US" dirty="0"/>
              <a:t>는 </a:t>
            </a:r>
            <a:r>
              <a:rPr lang="en-US" altLang="ko-KR" dirty="0" err="1"/>
              <a:t>top,menu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goods</a:t>
            </a:r>
            <a:r>
              <a:rPr lang="ko-KR" altLang="en-US" dirty="0"/>
              <a:t>안에 실제로 구현해줄 </a:t>
            </a:r>
            <a:r>
              <a:rPr lang="en-US" altLang="ko-KR" dirty="0" err="1"/>
              <a:t>cartList.jsp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10F708E-80FD-4B32-8BEF-F18788D2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49" y="1027446"/>
            <a:ext cx="8803356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07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2C7E3E-EC9B-4E09-9050-4F7C16A70062}"/>
              </a:ext>
            </a:extLst>
          </p:cNvPr>
          <p:cNvSpPr txBox="1"/>
          <p:nvPr/>
        </p:nvSpPr>
        <p:spPr>
          <a:xfrm>
            <a:off x="327860" y="146067"/>
            <a:ext cx="837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cartList.jsp</a:t>
            </a:r>
            <a:r>
              <a:rPr lang="ko-KR" altLang="en-US" dirty="0"/>
              <a:t>에서 데이터를 저장하고 만들어진 폼에 필요한 데이터를 넣어준다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8D7893F-CEA2-470C-9258-9A2DBD20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9" y="515399"/>
            <a:ext cx="5952625" cy="2576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54A30-14D8-453A-8503-7ADAE99A27CF}"/>
              </a:ext>
            </a:extLst>
          </p:cNvPr>
          <p:cNvSpPr txBox="1"/>
          <p:nvPr/>
        </p:nvSpPr>
        <p:spPr>
          <a:xfrm>
            <a:off x="4030579" y="1480592"/>
            <a:ext cx="185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넣어줄 데이터를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A0B8DC77-D89B-4D83-8B3D-B92724FAE9E9}"/>
              </a:ext>
            </a:extLst>
          </p:cNvPr>
          <p:cNvSpPr/>
          <p:nvPr/>
        </p:nvSpPr>
        <p:spPr>
          <a:xfrm>
            <a:off x="3441032" y="1672389"/>
            <a:ext cx="409073" cy="192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41A9BF6-A911-4499-BB69-78C73C34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3" y="1363631"/>
            <a:ext cx="6254667" cy="5348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56D26A-F51E-4048-A166-A5C43B61E34C}"/>
              </a:ext>
            </a:extLst>
          </p:cNvPr>
          <p:cNvSpPr txBox="1"/>
          <p:nvPr/>
        </p:nvSpPr>
        <p:spPr>
          <a:xfrm>
            <a:off x="2719136" y="4255693"/>
            <a:ext cx="185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데이터를 넣어준다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71D4AD3-E001-46E2-B4EC-34073062326F}"/>
              </a:ext>
            </a:extLst>
          </p:cNvPr>
          <p:cNvSpPr/>
          <p:nvPr/>
        </p:nvSpPr>
        <p:spPr>
          <a:xfrm>
            <a:off x="4513345" y="4427621"/>
            <a:ext cx="455697" cy="216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64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BBC07E-7406-43ED-9DBB-DE1BE2F1CC2F}"/>
              </a:ext>
            </a:extLst>
          </p:cNvPr>
          <p:cNvSpPr txBox="1"/>
          <p:nvPr/>
        </p:nvSpPr>
        <p:spPr>
          <a:xfrm>
            <a:off x="529389" y="469232"/>
            <a:ext cx="948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 err="1"/>
              <a:t>카트개별</a:t>
            </a:r>
            <a:r>
              <a:rPr lang="ko-KR" altLang="en-US" dirty="0"/>
              <a:t> 삭제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BCA6FF9-8864-41E4-A383-6496C01F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8" y="1416080"/>
            <a:ext cx="4836695" cy="425079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1315F53-6AD1-424C-8AE6-70EDBCE8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2" y="1416080"/>
            <a:ext cx="4728410" cy="42507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B734179-1EB5-49A5-B998-09A8F9385774}"/>
              </a:ext>
            </a:extLst>
          </p:cNvPr>
          <p:cNvSpPr/>
          <p:nvPr/>
        </p:nvSpPr>
        <p:spPr>
          <a:xfrm>
            <a:off x="5628773" y="3473479"/>
            <a:ext cx="938464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6442AC97-9CC8-4564-B212-99302F257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508" y="2113613"/>
            <a:ext cx="7941231" cy="44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17028464">
            <a:extLst>
              <a:ext uri="{FF2B5EF4-FFF2-40B4-BE49-F238E27FC236}">
                <a16:creationId xmlns:a16="http://schemas.microsoft.com/office/drawing/2014/main" id="{42D95F63-D651-403A-9D57-3317391E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37" y="1"/>
            <a:ext cx="88941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63E18-F697-425C-94E7-80C1C730E252}"/>
              </a:ext>
            </a:extLst>
          </p:cNvPr>
          <p:cNvSpPr txBox="1"/>
          <p:nvPr/>
        </p:nvSpPr>
        <p:spPr>
          <a:xfrm>
            <a:off x="284813" y="2334397"/>
            <a:ext cx="314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을 구현하는 </a:t>
            </a:r>
            <a:r>
              <a:rPr lang="en-US" altLang="ko-KR" dirty="0" err="1"/>
              <a:t>top.jsp</a:t>
            </a:r>
            <a:r>
              <a:rPr lang="ko-KR" altLang="en-US" dirty="0"/>
              <a:t>와 </a:t>
            </a:r>
            <a:r>
              <a:rPr lang="en-US" altLang="ko-KR" dirty="0" err="1"/>
              <a:t>menu.jsp</a:t>
            </a:r>
            <a:r>
              <a:rPr lang="ko-KR" altLang="en-US" dirty="0"/>
              <a:t>를 </a:t>
            </a:r>
            <a:r>
              <a:rPr lang="ko-KR" altLang="en-US" dirty="0" err="1"/>
              <a:t>인클루드하는</a:t>
            </a:r>
            <a:r>
              <a:rPr lang="ko-KR" altLang="en-US" dirty="0"/>
              <a:t> </a:t>
            </a:r>
            <a:r>
              <a:rPr lang="en-US" altLang="ko-KR" dirty="0" err="1"/>
              <a:t>main.jsp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193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9D354-468A-4598-9B40-2C60E3B8D789}"/>
              </a:ext>
            </a:extLst>
          </p:cNvPr>
          <p:cNvSpPr txBox="1"/>
          <p:nvPr/>
        </p:nvSpPr>
        <p:spPr>
          <a:xfrm>
            <a:off x="493295" y="493295"/>
            <a:ext cx="89274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 err="1"/>
              <a:t>카트개별</a:t>
            </a:r>
            <a:r>
              <a:rPr lang="ko-KR" altLang="en-US" dirty="0"/>
              <a:t> 삭제 구현 순서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1.cartList.jsp</a:t>
            </a:r>
            <a:r>
              <a:rPr lang="ko-KR" altLang="en-US" dirty="0"/>
              <a:t>에 삭제 버튼에 </a:t>
            </a:r>
            <a:r>
              <a:rPr lang="en-US" altLang="ko-KR" dirty="0" err="1"/>
              <a:t>delBtn</a:t>
            </a:r>
            <a:r>
              <a:rPr lang="ko-KR" altLang="en-US" dirty="0"/>
              <a:t>이라는 클래스를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삭제버튼에 이벤트 처리</a:t>
            </a:r>
            <a:r>
              <a:rPr lang="en-US" altLang="ko-KR" dirty="0"/>
              <a:t>, </a:t>
            </a:r>
            <a:r>
              <a:rPr lang="ko-KR" altLang="en-US" dirty="0"/>
              <a:t>전체 선택도 이벤트 처리 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(</a:t>
            </a:r>
            <a:r>
              <a:rPr lang="en-US" altLang="ko-KR" dirty="0" err="1"/>
              <a:t>CartDelServlet</a:t>
            </a:r>
            <a:r>
              <a:rPr lang="ko-KR" altLang="en-US" dirty="0"/>
              <a:t>으로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num</a:t>
            </a:r>
            <a:r>
              <a:rPr lang="ko-KR" altLang="en-US" dirty="0"/>
              <a:t>을 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CartDelServlet</a:t>
            </a:r>
            <a:r>
              <a:rPr lang="ko-KR" altLang="en-US" dirty="0"/>
              <a:t>은 회원 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 err="1"/>
              <a:t>cartDel</a:t>
            </a:r>
            <a:r>
              <a:rPr lang="ko-KR" altLang="en-US" dirty="0"/>
              <a:t>로 </a:t>
            </a:r>
            <a:r>
              <a:rPr lang="en-US" altLang="ko-KR" dirty="0" err="1"/>
              <a:t>service,DAO,Mapper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514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C6D55B-2E4F-47AC-A359-A7E7CDC1D8D5}"/>
              </a:ext>
            </a:extLst>
          </p:cNvPr>
          <p:cNvSpPr txBox="1"/>
          <p:nvPr/>
        </p:nvSpPr>
        <p:spPr>
          <a:xfrm>
            <a:off x="568491" y="555140"/>
            <a:ext cx="7131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1.cartList.jsp</a:t>
            </a:r>
            <a:r>
              <a:rPr lang="ko-KR" altLang="en-US" dirty="0"/>
              <a:t>에 삭제 버튼에 </a:t>
            </a:r>
            <a:r>
              <a:rPr lang="en-US" altLang="ko-KR" dirty="0" err="1"/>
              <a:t>delBtn</a:t>
            </a:r>
            <a:r>
              <a:rPr lang="ko-KR" altLang="en-US" dirty="0"/>
              <a:t>이라는 클래스를 넣어준다</a:t>
            </a:r>
            <a:r>
              <a:rPr lang="en-US" altLang="ko-KR" dirty="0"/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81D060-3520-478B-821C-74ABEC6D2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41" y="1371600"/>
            <a:ext cx="154547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46682760">
            <a:extLst>
              <a:ext uri="{FF2B5EF4-FFF2-40B4-BE49-F238E27FC236}">
                <a16:creationId xmlns:a16="http://schemas.microsoft.com/office/drawing/2014/main" id="{85DEE781-2F45-4BA2-B0CB-EDDAD9EF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2" y="1828799"/>
            <a:ext cx="6845968" cy="35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53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3FFF66-D3FC-45E2-AFC6-6D06EE522071}"/>
              </a:ext>
            </a:extLst>
          </p:cNvPr>
          <p:cNvSpPr txBox="1"/>
          <p:nvPr/>
        </p:nvSpPr>
        <p:spPr>
          <a:xfrm>
            <a:off x="604586" y="518773"/>
            <a:ext cx="7047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삭제버튼에 이벤트 처리</a:t>
            </a:r>
            <a:r>
              <a:rPr lang="en-US" altLang="ko-KR" dirty="0"/>
              <a:t>, </a:t>
            </a:r>
            <a:r>
              <a:rPr lang="ko-KR" altLang="en-US" dirty="0"/>
              <a:t>전체 선택도 이벤트 처리 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(</a:t>
            </a:r>
            <a:r>
              <a:rPr lang="en-US" altLang="ko-KR" dirty="0" err="1"/>
              <a:t>CartDelServlet</a:t>
            </a:r>
            <a:r>
              <a:rPr lang="ko-KR" altLang="en-US" dirty="0"/>
              <a:t>으로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num</a:t>
            </a:r>
            <a:r>
              <a:rPr lang="ko-KR" altLang="en-US" dirty="0"/>
              <a:t>을 넘김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9B08D7C-6B89-4AB0-86E0-9ABFAF47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9849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46684600">
            <a:extLst>
              <a:ext uri="{FF2B5EF4-FFF2-40B4-BE49-F238E27FC236}">
                <a16:creationId xmlns:a16="http://schemas.microsoft.com/office/drawing/2014/main" id="{6B65E1BB-B483-482B-9317-7A75A39D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442103"/>
            <a:ext cx="8183980" cy="45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868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AC70D-8A20-45AE-A8EF-9B8D711E9A8E}"/>
              </a:ext>
            </a:extLst>
          </p:cNvPr>
          <p:cNvSpPr txBox="1"/>
          <p:nvPr/>
        </p:nvSpPr>
        <p:spPr>
          <a:xfrm>
            <a:off x="640680" y="591235"/>
            <a:ext cx="8611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CartDelServlet</a:t>
            </a:r>
            <a:r>
              <a:rPr lang="ko-KR" altLang="en-US" dirty="0"/>
              <a:t>은 회원 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 err="1"/>
              <a:t>cartDel</a:t>
            </a:r>
            <a:r>
              <a:rPr lang="en-US" altLang="ko-KR" dirty="0"/>
              <a:t>(num)</a:t>
            </a:r>
            <a:r>
              <a:rPr lang="ko-KR" altLang="en-US" dirty="0"/>
              <a:t>로 </a:t>
            </a:r>
            <a:r>
              <a:rPr lang="en-US" altLang="ko-KR" dirty="0" err="1"/>
              <a:t>service,DAO,Mapper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B7DAD47-5BC2-49A3-B029-201DD3AF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11" y="960567"/>
            <a:ext cx="194406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46684200">
            <a:extLst>
              <a:ext uri="{FF2B5EF4-FFF2-40B4-BE49-F238E27FC236}">
                <a16:creationId xmlns:a16="http://schemas.microsoft.com/office/drawing/2014/main" id="{933C97B1-D14F-402B-9AEC-7E902B88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1" y="1417767"/>
            <a:ext cx="8611604" cy="484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42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955C9D-307A-4EC5-8C72-A3DCE3F5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59" y="827383"/>
            <a:ext cx="6638926" cy="285394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C05BD90-51AF-4617-B846-E880CB70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09" y="2564647"/>
            <a:ext cx="5724524" cy="17287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AE3AE-4C15-4C19-A1B5-C8939409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4680326"/>
            <a:ext cx="5280805" cy="1428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FE2FDD-0223-4F38-8836-AC5B652AEF17}"/>
              </a:ext>
            </a:extLst>
          </p:cNvPr>
          <p:cNvSpPr txBox="1"/>
          <p:nvPr/>
        </p:nvSpPr>
        <p:spPr>
          <a:xfrm>
            <a:off x="1410346" y="4193928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3CC51-4A27-474A-8EA8-BD2514493B37}"/>
              </a:ext>
            </a:extLst>
          </p:cNvPr>
          <p:cNvSpPr txBox="1"/>
          <p:nvPr/>
        </p:nvSpPr>
        <p:spPr>
          <a:xfrm>
            <a:off x="6096000" y="2136782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CartDAO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767EC-A8B5-481C-9C1D-EAFB5C56804E}"/>
              </a:ext>
            </a:extLst>
          </p:cNvPr>
          <p:cNvSpPr txBox="1"/>
          <p:nvPr/>
        </p:nvSpPr>
        <p:spPr>
          <a:xfrm>
            <a:off x="1004807" y="493363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3396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B2840C-9881-4A31-B15F-2F3BC504559E}"/>
              </a:ext>
            </a:extLst>
          </p:cNvPr>
          <p:cNvSpPr txBox="1"/>
          <p:nvPr/>
        </p:nvSpPr>
        <p:spPr>
          <a:xfrm>
            <a:off x="733926" y="553453"/>
            <a:ext cx="724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</a:t>
            </a:r>
            <a:r>
              <a:rPr lang="ko-KR" altLang="en-US" dirty="0"/>
              <a:t>카트 개수 수정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C1E714-FD85-4594-AC38-EA58E5F8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5" y="1007502"/>
            <a:ext cx="9998242" cy="2071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C17562-99FD-4B65-AB96-C3287F59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4" y="4389744"/>
            <a:ext cx="9998243" cy="207121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069598C-BCCF-4580-A0EA-DE94FD7FB51D}"/>
              </a:ext>
            </a:extLst>
          </p:cNvPr>
          <p:cNvSpPr/>
          <p:nvPr/>
        </p:nvSpPr>
        <p:spPr>
          <a:xfrm>
            <a:off x="4908884" y="3346092"/>
            <a:ext cx="433137" cy="890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52796-FF21-4FE7-8273-DD22B06E1917}"/>
              </a:ext>
            </a:extLst>
          </p:cNvPr>
          <p:cNvSpPr txBox="1"/>
          <p:nvPr/>
        </p:nvSpPr>
        <p:spPr>
          <a:xfrm>
            <a:off x="5787189" y="3329596"/>
            <a:ext cx="2995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수량을 변경 후 수정 버튼을 누르면 자동으로 합계의 가격이 변하게 설정</a:t>
            </a:r>
          </a:p>
        </p:txBody>
      </p:sp>
    </p:spTree>
    <p:extLst>
      <p:ext uri="{BB962C8B-B14F-4D97-AF65-F5344CB8AC3E}">
        <p14:creationId xmlns:p14="http://schemas.microsoft.com/office/powerpoint/2010/main" val="4205474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69920-B7B4-4DB0-988E-B58FBC75BB92}"/>
              </a:ext>
            </a:extLst>
          </p:cNvPr>
          <p:cNvSpPr txBox="1"/>
          <p:nvPr/>
        </p:nvSpPr>
        <p:spPr>
          <a:xfrm>
            <a:off x="649705" y="601579"/>
            <a:ext cx="93846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15. </a:t>
            </a:r>
            <a:r>
              <a:rPr lang="ko-KR" altLang="en-US" sz="2400" dirty="0" err="1"/>
              <a:t>카트갯수</a:t>
            </a:r>
            <a:r>
              <a:rPr lang="ko-KR" altLang="en-US" sz="2400" dirty="0"/>
              <a:t> 수정 순서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삭제와 같이 수정 버튼에도 </a:t>
            </a:r>
            <a:r>
              <a:rPr lang="en-US" altLang="ko-KR" dirty="0" err="1"/>
              <a:t>updateBtn</a:t>
            </a:r>
            <a:r>
              <a:rPr lang="ko-KR" altLang="en-US" dirty="0"/>
              <a:t>이라는 클래스 이름을 부여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비동기 처리로 이벤트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CartUpdateServlet</a:t>
            </a:r>
            <a:r>
              <a:rPr lang="ko-KR" altLang="en-US" dirty="0"/>
              <a:t>에서 회원전용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/>
              <a:t>num, </a:t>
            </a:r>
            <a:r>
              <a:rPr lang="en-US" altLang="ko-KR" dirty="0" err="1"/>
              <a:t>gAmount</a:t>
            </a:r>
            <a:r>
              <a:rPr lang="en-US" altLang="ko-KR" dirty="0"/>
              <a:t> </a:t>
            </a:r>
            <a:r>
              <a:rPr lang="ko-KR" altLang="en-US" dirty="0"/>
              <a:t>값을 저장하고 </a:t>
            </a:r>
            <a:r>
              <a:rPr lang="en-US" altLang="ko-KR" dirty="0"/>
              <a:t>map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4.cartUpdate</a:t>
            </a:r>
            <a:r>
              <a:rPr lang="ko-KR" altLang="en-US" dirty="0"/>
              <a:t>라는 </a:t>
            </a:r>
            <a:r>
              <a:rPr lang="ko-KR" altLang="en-US" dirty="0" err="1"/>
              <a:t>매퍼</a:t>
            </a:r>
            <a:r>
              <a:rPr lang="ko-KR" altLang="en-US" dirty="0"/>
              <a:t> 아이디와 함께 </a:t>
            </a:r>
            <a:r>
              <a:rPr lang="en-US" altLang="ko-KR" dirty="0"/>
              <a:t>Service, </a:t>
            </a:r>
            <a:r>
              <a:rPr lang="en-US" altLang="ko-KR" dirty="0" err="1"/>
              <a:t>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5696311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EF9D3B-3BAB-4832-A303-C61F9CFB7294}"/>
              </a:ext>
            </a:extLst>
          </p:cNvPr>
          <p:cNvSpPr txBox="1"/>
          <p:nvPr/>
        </p:nvSpPr>
        <p:spPr>
          <a:xfrm>
            <a:off x="520364" y="531077"/>
            <a:ext cx="7191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삭제와 같이 수정 버튼에도 </a:t>
            </a:r>
            <a:r>
              <a:rPr lang="en-US" altLang="ko-KR" dirty="0" err="1"/>
              <a:t>updateBtn</a:t>
            </a:r>
            <a:r>
              <a:rPr lang="ko-KR" altLang="en-US" dirty="0"/>
              <a:t>이라는 클래스 이름을 부여</a:t>
            </a:r>
            <a:endParaRPr lang="en-US" altLang="ko-K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FBE9AF-9FFB-44A9-BB26-BE8222FB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683" y="900409"/>
            <a:ext cx="1749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46684200">
            <a:extLst>
              <a:ext uri="{FF2B5EF4-FFF2-40B4-BE49-F238E27FC236}">
                <a16:creationId xmlns:a16="http://schemas.microsoft.com/office/drawing/2014/main" id="{DEC86201-5F7E-41ED-BA08-268D0875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7" y="1887978"/>
            <a:ext cx="9372600" cy="30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CD94B80-18CF-44E2-B3F1-3D788BC00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9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6A41DB-44C1-4932-9170-74835046C751}"/>
              </a:ext>
            </a:extLst>
          </p:cNvPr>
          <p:cNvSpPr txBox="1"/>
          <p:nvPr/>
        </p:nvSpPr>
        <p:spPr>
          <a:xfrm>
            <a:off x="544429" y="53722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비동기 처리로 이벤트 설정</a:t>
            </a:r>
            <a:endParaRPr lang="en-US" altLang="ko-K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857F10E-1341-49DC-A11C-959C7BD4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429" y="537228"/>
            <a:ext cx="16126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F6A-B50D-4064-9F5B-F1A50DBB0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419" y="3839897"/>
            <a:ext cx="179999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374D7B5-0D05-4AA6-BAFE-735DC367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9" y="1327666"/>
            <a:ext cx="9875671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96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670AF2-1F82-4E4C-B0BB-24D6DDA98ACB}"/>
              </a:ext>
            </a:extLst>
          </p:cNvPr>
          <p:cNvSpPr txBox="1"/>
          <p:nvPr/>
        </p:nvSpPr>
        <p:spPr>
          <a:xfrm>
            <a:off x="496300" y="512711"/>
            <a:ext cx="929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CartUpdateServlet</a:t>
            </a:r>
            <a:r>
              <a:rPr lang="ko-KR" altLang="en-US" dirty="0"/>
              <a:t>에서 회원전용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/>
              <a:t>num, </a:t>
            </a:r>
            <a:r>
              <a:rPr lang="en-US" altLang="ko-KR" dirty="0" err="1"/>
              <a:t>gAmount</a:t>
            </a:r>
            <a:r>
              <a:rPr lang="en-US" altLang="ko-KR" dirty="0"/>
              <a:t> </a:t>
            </a:r>
            <a:r>
              <a:rPr lang="ko-KR" altLang="en-US" dirty="0"/>
              <a:t>값을 저장하고 </a:t>
            </a:r>
            <a:r>
              <a:rPr lang="en-US" altLang="ko-KR" dirty="0"/>
              <a:t>map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D11F2F5-175C-4BB0-B431-06A50804E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3044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46683400">
            <a:extLst>
              <a:ext uri="{FF2B5EF4-FFF2-40B4-BE49-F238E27FC236}">
                <a16:creationId xmlns:a16="http://schemas.microsoft.com/office/drawing/2014/main" id="{E0A90FA0-81A8-460B-949B-6B594CB7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318461"/>
            <a:ext cx="8581022" cy="469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12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217028784">
            <a:extLst>
              <a:ext uri="{FF2B5EF4-FFF2-40B4-BE49-F238E27FC236}">
                <a16:creationId xmlns:a16="http://schemas.microsoft.com/office/drawing/2014/main" id="{9BEF5286-D35F-4D2D-B3AA-66C8FDD8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474720"/>
            <a:ext cx="6065520" cy="32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F0FF72D-ACC0-4755-A2A2-91D10AFC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58" y="522888"/>
            <a:ext cx="4980583" cy="2814672"/>
          </a:xfrm>
          <a:prstGeom prst="rect">
            <a:avLst/>
          </a:prstGeom>
        </p:spPr>
      </p:pic>
      <p:sp>
        <p:nvSpPr>
          <p:cNvPr id="6147" name="Rectangle 71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0A20EFC-C144-499C-9743-27DA387D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698"/>
            <a:ext cx="5958839" cy="285658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59C421A-4BF7-4423-B1F7-A33BBD95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3474720"/>
            <a:ext cx="4698826" cy="324993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54EEC7E-C6DC-498F-A348-CC4EEF08B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471" y="1125680"/>
            <a:ext cx="161756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FFB05BD4-E374-444E-9270-FE6EF164526D}"/>
              </a:ext>
            </a:extLst>
          </p:cNvPr>
          <p:cNvSpPr/>
          <p:nvPr/>
        </p:nvSpPr>
        <p:spPr>
          <a:xfrm>
            <a:off x="5564505" y="1084120"/>
            <a:ext cx="971550" cy="498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65623207-5052-4625-8ED6-83DB3C305548}"/>
              </a:ext>
            </a:extLst>
          </p:cNvPr>
          <p:cNvSpPr/>
          <p:nvPr/>
        </p:nvSpPr>
        <p:spPr>
          <a:xfrm>
            <a:off x="5564505" y="5199162"/>
            <a:ext cx="971550" cy="498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4792D-C7A4-4682-A775-FF7840BC0B86}"/>
              </a:ext>
            </a:extLst>
          </p:cNvPr>
          <p:cNvSpPr/>
          <p:nvPr/>
        </p:nvSpPr>
        <p:spPr>
          <a:xfrm>
            <a:off x="2531514" y="2521059"/>
            <a:ext cx="7396887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오른쪽과 같은 코드로</a:t>
            </a:r>
            <a:endParaRPr lang="en-US" altLang="ko-KR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폼 화면과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 비밀번호 필수입력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Alert</a:t>
            </a:r>
            <a:r>
              <a:rPr lang="ko-KR" alt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비밀번호 일치</a:t>
            </a:r>
            <a:r>
              <a:rPr lang="en-US" altLang="ko-KR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불일치 이벤트를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만들어 준다</a:t>
            </a:r>
            <a:r>
              <a:rPr lang="en-US" altLang="ko-KR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E52BF-5644-4E56-AB74-06EC6D575CA9}"/>
              </a:ext>
            </a:extLst>
          </p:cNvPr>
          <p:cNvSpPr txBox="1"/>
          <p:nvPr/>
        </p:nvSpPr>
        <p:spPr>
          <a:xfrm>
            <a:off x="152400" y="133350"/>
            <a:ext cx="48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</a:t>
            </a:r>
            <a:r>
              <a:rPr lang="ko-KR" altLang="en-US" dirty="0"/>
              <a:t>비번체크 및 폼 만들기</a:t>
            </a:r>
          </a:p>
        </p:txBody>
      </p:sp>
    </p:spTree>
    <p:extLst>
      <p:ext uri="{BB962C8B-B14F-4D97-AF65-F5344CB8AC3E}">
        <p14:creationId xmlns:p14="http://schemas.microsoft.com/office/powerpoint/2010/main" val="11924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F2F177-D452-4B91-9704-DF34E6F59699}"/>
              </a:ext>
            </a:extLst>
          </p:cNvPr>
          <p:cNvSpPr txBox="1"/>
          <p:nvPr/>
        </p:nvSpPr>
        <p:spPr>
          <a:xfrm>
            <a:off x="424113" y="326540"/>
            <a:ext cx="7661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4.cartUpdate</a:t>
            </a:r>
            <a:r>
              <a:rPr lang="ko-KR" altLang="en-US" dirty="0"/>
              <a:t>라는 </a:t>
            </a:r>
            <a:r>
              <a:rPr lang="en-US" altLang="ko-KR" dirty="0"/>
              <a:t>Mapper</a:t>
            </a:r>
            <a:r>
              <a:rPr lang="ko-KR" altLang="en-US" dirty="0"/>
              <a:t> 아이디와 함께 </a:t>
            </a:r>
            <a:r>
              <a:rPr lang="en-US" altLang="ko-KR" dirty="0"/>
              <a:t>Service, </a:t>
            </a:r>
            <a:r>
              <a:rPr lang="en-US" altLang="ko-KR" dirty="0" err="1"/>
              <a:t>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7A9FCD-C4DF-475B-9079-E9354872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57325"/>
            <a:ext cx="5572125" cy="23907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59751BD-0055-4A52-BD0C-F72C849E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83" y="3226877"/>
            <a:ext cx="6619875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711037-8AFB-470A-B851-EE07EAD9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1" y="4766152"/>
            <a:ext cx="4591050" cy="1152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C29B99-9DA7-4BBE-8CD7-6AF28A7A019B}"/>
              </a:ext>
            </a:extLst>
          </p:cNvPr>
          <p:cNvSpPr txBox="1"/>
          <p:nvPr/>
        </p:nvSpPr>
        <p:spPr>
          <a:xfrm>
            <a:off x="805912" y="10538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CartService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AF43B-BDF3-4852-806B-5A26B6D9410C}"/>
              </a:ext>
            </a:extLst>
          </p:cNvPr>
          <p:cNvSpPr txBox="1"/>
          <p:nvPr/>
        </p:nvSpPr>
        <p:spPr>
          <a:xfrm>
            <a:off x="805912" y="428540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F39FA-815F-4B2E-AD40-307FB3639FFE}"/>
              </a:ext>
            </a:extLst>
          </p:cNvPr>
          <p:cNvSpPr txBox="1"/>
          <p:nvPr/>
        </p:nvSpPr>
        <p:spPr>
          <a:xfrm>
            <a:off x="4907797" y="267854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346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447500E-466F-4D06-A0AA-724E4D79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1367748"/>
            <a:ext cx="4923925" cy="39059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4058F6A-ACC2-46BE-9633-B234878E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10" y="2175158"/>
            <a:ext cx="5069305" cy="2291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CA0D0-3CEB-40C6-893A-B6720A97A074}"/>
              </a:ext>
            </a:extLst>
          </p:cNvPr>
          <p:cNvSpPr txBox="1"/>
          <p:nvPr/>
        </p:nvSpPr>
        <p:spPr>
          <a:xfrm>
            <a:off x="481263" y="493295"/>
            <a:ext cx="45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16. </a:t>
            </a:r>
            <a:r>
              <a:rPr lang="ko-KR" altLang="en-US" dirty="0"/>
              <a:t>카트 </a:t>
            </a:r>
            <a:r>
              <a:rPr lang="ko-KR" altLang="en-US" dirty="0" err="1"/>
              <a:t>전체삭제하기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5CCD98C-919C-4C11-AD9F-4EEED82D1C63}"/>
              </a:ext>
            </a:extLst>
          </p:cNvPr>
          <p:cNvSpPr/>
          <p:nvPr/>
        </p:nvSpPr>
        <p:spPr>
          <a:xfrm>
            <a:off x="5582653" y="3320714"/>
            <a:ext cx="721894" cy="37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605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0FADB-CF83-459F-A310-36DCF6254D8E}"/>
              </a:ext>
            </a:extLst>
          </p:cNvPr>
          <p:cNvSpPr txBox="1"/>
          <p:nvPr/>
        </p:nvSpPr>
        <p:spPr>
          <a:xfrm>
            <a:off x="352926" y="397042"/>
            <a:ext cx="1033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16. </a:t>
            </a:r>
            <a:r>
              <a:rPr lang="ko-KR" altLang="en-US" sz="2400" dirty="0"/>
              <a:t>카트 </a:t>
            </a:r>
            <a:r>
              <a:rPr lang="ko-KR" altLang="en-US" sz="2400" dirty="0" err="1"/>
              <a:t>전체삭제하기</a:t>
            </a:r>
            <a:r>
              <a:rPr lang="ko-KR" altLang="en-US" sz="2400" dirty="0"/>
              <a:t> 구현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삭제를 위해 </a:t>
            </a:r>
            <a:r>
              <a:rPr lang="en-US" altLang="ko-KR" dirty="0"/>
              <a:t>value</a:t>
            </a:r>
            <a:r>
              <a:rPr lang="ko-KR" altLang="en-US" dirty="0"/>
              <a:t>에 </a:t>
            </a:r>
            <a:r>
              <a:rPr lang="en-US" altLang="ko-KR" dirty="0"/>
              <a:t>num </a:t>
            </a:r>
            <a:r>
              <a:rPr lang="ko-KR" altLang="en-US" dirty="0"/>
              <a:t>값을 넣어준다</a:t>
            </a:r>
            <a:r>
              <a:rPr lang="en-US" altLang="ko-KR" dirty="0"/>
              <a:t>.(</a:t>
            </a:r>
            <a:r>
              <a:rPr lang="ko-KR" altLang="en-US" dirty="0"/>
              <a:t>리스트로 뽑았을 때 </a:t>
            </a:r>
            <a:r>
              <a:rPr lang="en-US" altLang="ko-KR" dirty="0"/>
              <a:t>num</a:t>
            </a:r>
            <a:r>
              <a:rPr lang="ko-KR" altLang="en-US" dirty="0"/>
              <a:t>값 </a:t>
            </a:r>
            <a:r>
              <a:rPr lang="en-US" altLang="ko-KR" dirty="0"/>
              <a:t>String</a:t>
            </a:r>
            <a:r>
              <a:rPr lang="ko-KR" altLang="en-US" dirty="0"/>
              <a:t>만을 저장해서 뿌려줄 수 있다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2.CartList.jsp</a:t>
            </a:r>
            <a:r>
              <a:rPr lang="ko-KR" altLang="en-US" dirty="0"/>
              <a:t>에 </a:t>
            </a:r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링크를 넣어 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3. delAllCart2</a:t>
            </a:r>
            <a:r>
              <a:rPr lang="ko-KR" altLang="en-US" dirty="0"/>
              <a:t>에 관련된 이벤트 처리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“CartDelAllServlet2”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CartDelAllServlet2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회원 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/>
              <a:t>check</a:t>
            </a:r>
            <a:r>
              <a:rPr lang="ko-KR" altLang="en-US" dirty="0"/>
              <a:t>로 데이터 </a:t>
            </a:r>
            <a:r>
              <a:rPr lang="ko-KR" altLang="en-US" dirty="0" err="1"/>
              <a:t>저장후</a:t>
            </a:r>
            <a:r>
              <a:rPr lang="ko-KR" altLang="en-US" dirty="0"/>
              <a:t> 데이터를 리스트로 변경 후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service.cartAllDel</a:t>
            </a:r>
            <a:r>
              <a:rPr lang="en-US" altLang="ko-KR" dirty="0"/>
              <a:t>=&gt; </a:t>
            </a:r>
            <a:r>
              <a:rPr lang="en-US" altLang="ko-KR" dirty="0" err="1"/>
              <a:t>cartMapper.carAllDel</a:t>
            </a:r>
            <a:r>
              <a:rPr lang="en-US" altLang="ko-KR" dirty="0"/>
              <a:t> list </a:t>
            </a:r>
            <a:r>
              <a:rPr lang="ko-KR" altLang="en-US" dirty="0"/>
              <a:t>를 넘겨준다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EE194-DFC5-4E7B-8A99-F055B99223B1}"/>
              </a:ext>
            </a:extLst>
          </p:cNvPr>
          <p:cNvSpPr txBox="1"/>
          <p:nvPr/>
        </p:nvSpPr>
        <p:spPr>
          <a:xfrm>
            <a:off x="352926" y="4415589"/>
            <a:ext cx="10335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프론트에서 만들어서 넘겨줌</a:t>
            </a:r>
            <a:r>
              <a:rPr lang="en-US" altLang="ko-KR" dirty="0"/>
              <a:t>- </a:t>
            </a:r>
            <a:r>
              <a:rPr lang="ko-KR" altLang="en-US" dirty="0"/>
              <a:t>체크박스를 선택해 </a:t>
            </a:r>
            <a:r>
              <a:rPr lang="en-US" altLang="ko-KR" dirty="0" err="1"/>
              <a:t>checke</a:t>
            </a:r>
            <a:r>
              <a:rPr lang="ko-KR" altLang="en-US" dirty="0"/>
              <a:t>된 </a:t>
            </a:r>
            <a:r>
              <a:rPr lang="en-US" altLang="ko-KR" dirty="0"/>
              <a:t>value</a:t>
            </a:r>
            <a:r>
              <a:rPr lang="ko-KR" altLang="en-US" dirty="0"/>
              <a:t>값만 꺼내서 배열에 저장 후 </a:t>
            </a:r>
            <a:r>
              <a:rPr lang="en-US" altLang="ko-KR" dirty="0" err="1"/>
              <a:t>CartDelAllServlet</a:t>
            </a:r>
            <a:r>
              <a:rPr lang="ko-KR" altLang="en-US" dirty="0"/>
              <a:t>으로 링크를 걸어준다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dirty="0"/>
              <a:t>회원전용 처리 후 </a:t>
            </a:r>
            <a:r>
              <a:rPr lang="en-US" altLang="ko-KR" dirty="0"/>
              <a:t>data=&gt;</a:t>
            </a:r>
            <a:r>
              <a:rPr lang="en-US" altLang="ko-KR" dirty="0" err="1"/>
              <a:t>getParameter</a:t>
            </a:r>
            <a:r>
              <a:rPr lang="ko-KR" altLang="en-US" dirty="0"/>
              <a:t>로 저장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2-2. </a:t>
            </a:r>
            <a:r>
              <a:rPr lang="en-US" altLang="ko-KR" dirty="0" err="1"/>
              <a:t>String.split</a:t>
            </a:r>
            <a:r>
              <a:rPr lang="en-US" altLang="ko-KR" dirty="0"/>
              <a:t>(“,”) </a:t>
            </a:r>
            <a:r>
              <a:rPr lang="ko-KR" altLang="en-US" dirty="0"/>
              <a:t>로 나눠서 배열을 </a:t>
            </a:r>
            <a:r>
              <a:rPr lang="en-US" altLang="ko-KR" dirty="0"/>
              <a:t>list</a:t>
            </a:r>
            <a:r>
              <a:rPr lang="ko-KR" altLang="en-US" dirty="0"/>
              <a:t>만들어서 </a:t>
            </a:r>
            <a:r>
              <a:rPr lang="en-US" altLang="ko-KR" dirty="0" err="1"/>
              <a:t>Service.cartAllDel</a:t>
            </a:r>
            <a:r>
              <a:rPr lang="en-US" altLang="ko-KR" dirty="0"/>
              <a:t>()</a:t>
            </a:r>
            <a:r>
              <a:rPr lang="ko-KR" altLang="en-US" dirty="0"/>
              <a:t>함수 호출 전체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63341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5679E6-422B-4845-94B7-58418D558866}"/>
              </a:ext>
            </a:extLst>
          </p:cNvPr>
          <p:cNvSpPr txBox="1"/>
          <p:nvPr/>
        </p:nvSpPr>
        <p:spPr>
          <a:xfrm>
            <a:off x="580523" y="163705"/>
            <a:ext cx="10464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 삭제를 위해 </a:t>
            </a:r>
            <a:r>
              <a:rPr lang="en-US" altLang="ko-KR" dirty="0"/>
              <a:t>value</a:t>
            </a:r>
            <a:r>
              <a:rPr lang="ko-KR" altLang="en-US" dirty="0"/>
              <a:t>에 </a:t>
            </a:r>
            <a:r>
              <a:rPr lang="en-US" altLang="ko-KR" dirty="0"/>
              <a:t>num </a:t>
            </a:r>
            <a:r>
              <a:rPr lang="ko-KR" altLang="en-US" dirty="0"/>
              <a:t>값을 넣어준다</a:t>
            </a:r>
            <a:r>
              <a:rPr lang="en-US" altLang="ko-KR" dirty="0"/>
              <a:t>.(</a:t>
            </a:r>
            <a:r>
              <a:rPr lang="ko-KR" altLang="en-US" dirty="0"/>
              <a:t>리스트로 뽑았을 때 </a:t>
            </a:r>
            <a:r>
              <a:rPr lang="en-US" altLang="ko-KR" dirty="0"/>
              <a:t>num</a:t>
            </a:r>
            <a:r>
              <a:rPr lang="ko-KR" altLang="en-US" dirty="0"/>
              <a:t>값 </a:t>
            </a:r>
            <a:r>
              <a:rPr lang="en-US" altLang="ko-KR" dirty="0"/>
              <a:t>String</a:t>
            </a:r>
            <a:r>
              <a:rPr lang="ko-KR" altLang="en-US" dirty="0"/>
              <a:t>만을 저장해서 뿌려줄 수 있다</a:t>
            </a:r>
            <a:r>
              <a:rPr lang="en-US" altLang="ko-KR" dirty="0"/>
              <a:t>.)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E6DFB7-058D-4F6E-9647-6F330DA7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24" y="1364034"/>
            <a:ext cx="7215124" cy="2286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F505EA-2FC0-44D5-9365-60D8F570CBD3}"/>
              </a:ext>
            </a:extLst>
          </p:cNvPr>
          <p:cNvSpPr txBox="1"/>
          <p:nvPr/>
        </p:nvSpPr>
        <p:spPr>
          <a:xfrm>
            <a:off x="580523" y="390678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2.CartList.jsp</a:t>
            </a:r>
            <a:r>
              <a:rPr lang="ko-KR" altLang="en-US" dirty="0"/>
              <a:t>에 </a:t>
            </a:r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링크를 넣어 준다</a:t>
            </a:r>
            <a:r>
              <a:rPr lang="en-US" altLang="ko-KR" dirty="0"/>
              <a:t>.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191A36C-A99A-4D58-9D98-EE9F0230C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106" y="4245905"/>
            <a:ext cx="165245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46684200">
            <a:extLst>
              <a:ext uri="{FF2B5EF4-FFF2-40B4-BE49-F238E27FC236}">
                <a16:creationId xmlns:a16="http://schemas.microsoft.com/office/drawing/2014/main" id="{74A28F68-EB39-4D84-8263-2FCE1CAC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07" y="4703105"/>
            <a:ext cx="7319840" cy="15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97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9B4350-8B77-4189-85B5-7C4C916F8D45}"/>
              </a:ext>
            </a:extLst>
          </p:cNvPr>
          <p:cNvSpPr txBox="1"/>
          <p:nvPr/>
        </p:nvSpPr>
        <p:spPr>
          <a:xfrm>
            <a:off x="652713" y="543109"/>
            <a:ext cx="8912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delAllCart2</a:t>
            </a:r>
            <a:r>
              <a:rPr lang="ko-KR" altLang="en-US" dirty="0"/>
              <a:t>에 관련된 이벤트 처리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“CartDelAllServlet2”</a:t>
            </a:r>
            <a:r>
              <a:rPr lang="ko-KR" altLang="en-US" dirty="0"/>
              <a:t>로 지정</a:t>
            </a:r>
            <a:endParaRPr lang="en-US" altLang="ko-K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4D4272-45A9-4CE8-BA54-9E5CF3B09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463" y="998621"/>
            <a:ext cx="157806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46682760">
            <a:extLst>
              <a:ext uri="{FF2B5EF4-FFF2-40B4-BE49-F238E27FC236}">
                <a16:creationId xmlns:a16="http://schemas.microsoft.com/office/drawing/2014/main" id="{A221440E-73C8-4592-9CDD-DCB6FCD9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84" y="1636294"/>
            <a:ext cx="6990348" cy="29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70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1D1E17-C5E3-42E7-8767-847EC9EE02E0}"/>
              </a:ext>
            </a:extLst>
          </p:cNvPr>
          <p:cNvSpPr txBox="1"/>
          <p:nvPr/>
        </p:nvSpPr>
        <p:spPr>
          <a:xfrm>
            <a:off x="460208" y="362362"/>
            <a:ext cx="9778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CartDelAllServlet2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회원 전용 </a:t>
            </a:r>
            <a:r>
              <a:rPr lang="ko-KR" altLang="en-US" dirty="0" err="1"/>
              <a:t>처리후</a:t>
            </a:r>
            <a:r>
              <a:rPr lang="ko-KR" altLang="en-US" dirty="0"/>
              <a:t> </a:t>
            </a:r>
            <a:r>
              <a:rPr lang="en-US" altLang="ko-KR" dirty="0"/>
              <a:t>check</a:t>
            </a:r>
            <a:r>
              <a:rPr lang="ko-KR" altLang="en-US" dirty="0"/>
              <a:t>로 데이터 </a:t>
            </a:r>
            <a:r>
              <a:rPr lang="ko-KR" altLang="en-US" dirty="0" err="1"/>
              <a:t>저장후</a:t>
            </a:r>
            <a:r>
              <a:rPr lang="ko-KR" altLang="en-US" dirty="0"/>
              <a:t> 데이터를 리스트로 변경 후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service.cartAllDel</a:t>
            </a:r>
            <a:r>
              <a:rPr lang="en-US" altLang="ko-KR" dirty="0"/>
              <a:t>=&gt; </a:t>
            </a:r>
            <a:r>
              <a:rPr lang="en-US" altLang="ko-KR" dirty="0" err="1"/>
              <a:t>cartMapper.carAllDel</a:t>
            </a:r>
            <a:r>
              <a:rPr lang="en-US" altLang="ko-KR" dirty="0"/>
              <a:t> list </a:t>
            </a:r>
            <a:r>
              <a:rPr lang="ko-KR" altLang="en-US" dirty="0"/>
              <a:t>를 넘겨준다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92A8AF-5E2F-44D1-9620-38AA8E99B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10" y="1008693"/>
            <a:ext cx="208598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46682760">
            <a:extLst>
              <a:ext uri="{FF2B5EF4-FFF2-40B4-BE49-F238E27FC236}">
                <a16:creationId xmlns:a16="http://schemas.microsoft.com/office/drawing/2014/main" id="{9EEBDCEB-94B9-4EA3-B7A5-14AAE296F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" y="1465893"/>
            <a:ext cx="9240253" cy="480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78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32FF15-9982-40A9-BF2D-45A04292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33" y="971550"/>
            <a:ext cx="5238750" cy="24574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212F38B-3287-42F5-8774-3C6D1034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44" y="2973304"/>
            <a:ext cx="56388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8F2F39-4102-4B92-8D45-DC40AE45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96" y="4557712"/>
            <a:ext cx="6534150" cy="1704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13804-064C-46D9-9DD2-F69734572692}"/>
              </a:ext>
            </a:extLst>
          </p:cNvPr>
          <p:cNvSpPr txBox="1"/>
          <p:nvPr/>
        </p:nvSpPr>
        <p:spPr>
          <a:xfrm>
            <a:off x="1115878" y="480447"/>
            <a:ext cx="21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CartService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C3FB8-DC10-4A0E-AFB1-F0818C73D238}"/>
              </a:ext>
            </a:extLst>
          </p:cNvPr>
          <p:cNvSpPr txBox="1"/>
          <p:nvPr/>
        </p:nvSpPr>
        <p:spPr>
          <a:xfrm>
            <a:off x="5731544" y="2434621"/>
            <a:ext cx="21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CartDAO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29502-CF6F-4ABE-AEF0-4D5CFEDAB65F}"/>
              </a:ext>
            </a:extLst>
          </p:cNvPr>
          <p:cNvSpPr txBox="1"/>
          <p:nvPr/>
        </p:nvSpPr>
        <p:spPr>
          <a:xfrm>
            <a:off x="1263596" y="4063469"/>
            <a:ext cx="21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16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94D829-1B6B-460F-B829-247580B9A1CD}"/>
              </a:ext>
            </a:extLst>
          </p:cNvPr>
          <p:cNvSpPr txBox="1"/>
          <p:nvPr/>
        </p:nvSpPr>
        <p:spPr>
          <a:xfrm>
            <a:off x="496301" y="344178"/>
            <a:ext cx="10175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프론트에서 만들어서 넘겨줌</a:t>
            </a:r>
            <a:r>
              <a:rPr lang="en-US" altLang="ko-KR" dirty="0"/>
              <a:t>- </a:t>
            </a:r>
            <a:r>
              <a:rPr lang="ko-KR" altLang="en-US" dirty="0"/>
              <a:t>체크박스를 선택해 </a:t>
            </a:r>
            <a:r>
              <a:rPr lang="en-US" altLang="ko-KR" dirty="0" err="1"/>
              <a:t>checke</a:t>
            </a:r>
            <a:r>
              <a:rPr lang="ko-KR" altLang="en-US" dirty="0"/>
              <a:t>된 </a:t>
            </a:r>
            <a:r>
              <a:rPr lang="en-US" altLang="ko-KR" dirty="0"/>
              <a:t>value</a:t>
            </a:r>
            <a:r>
              <a:rPr lang="ko-KR" altLang="en-US" dirty="0"/>
              <a:t>값만 꺼내서 배열에 저장 후 </a:t>
            </a:r>
            <a:r>
              <a:rPr lang="en-US" altLang="ko-KR" dirty="0" err="1"/>
              <a:t>CartDelAllServlet</a:t>
            </a:r>
            <a:r>
              <a:rPr lang="ko-KR" altLang="en-US" dirty="0"/>
              <a:t>으로 링크를 걸어준다</a:t>
            </a:r>
            <a:r>
              <a:rPr lang="en-US" altLang="ko-KR" dirty="0"/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87D730-4DF3-486C-B6EC-DBF22B9F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11" y="1419726"/>
            <a:ext cx="205882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46682760">
            <a:extLst>
              <a:ext uri="{FF2B5EF4-FFF2-40B4-BE49-F238E27FC236}">
                <a16:creationId xmlns:a16="http://schemas.microsoft.com/office/drawing/2014/main" id="{1640479A-386D-49E8-9F43-F3743DF8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1" y="1876926"/>
            <a:ext cx="9119937" cy="39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207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463B54-00EC-49C1-9107-1D5A0968C3D2}"/>
              </a:ext>
            </a:extLst>
          </p:cNvPr>
          <p:cNvSpPr txBox="1"/>
          <p:nvPr/>
        </p:nvSpPr>
        <p:spPr>
          <a:xfrm>
            <a:off x="448175" y="242047"/>
            <a:ext cx="9766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회원전용 처리 후 </a:t>
            </a:r>
            <a:r>
              <a:rPr lang="en-US" altLang="ko-KR" dirty="0"/>
              <a:t>data=&gt;</a:t>
            </a:r>
            <a:r>
              <a:rPr lang="en-US" altLang="ko-KR" dirty="0" err="1"/>
              <a:t>getParameter</a:t>
            </a:r>
            <a:r>
              <a:rPr lang="ko-KR" altLang="en-US" dirty="0"/>
              <a:t>로 저장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2-2. </a:t>
            </a:r>
            <a:r>
              <a:rPr lang="en-US" altLang="ko-KR" dirty="0" err="1"/>
              <a:t>String.split</a:t>
            </a:r>
            <a:r>
              <a:rPr lang="en-US" altLang="ko-KR" dirty="0"/>
              <a:t>(“,”) </a:t>
            </a:r>
            <a:r>
              <a:rPr lang="ko-KR" altLang="en-US" dirty="0"/>
              <a:t>로 나눠서 배열을 </a:t>
            </a:r>
            <a:r>
              <a:rPr lang="en-US" altLang="ko-KR" dirty="0"/>
              <a:t>list</a:t>
            </a:r>
            <a:r>
              <a:rPr lang="ko-KR" altLang="en-US" dirty="0"/>
              <a:t>만들어서 </a:t>
            </a:r>
            <a:r>
              <a:rPr lang="en-US" altLang="ko-KR" dirty="0" err="1"/>
              <a:t>Service.cartAllDel</a:t>
            </a:r>
            <a:r>
              <a:rPr lang="en-US" altLang="ko-KR" dirty="0"/>
              <a:t>()</a:t>
            </a:r>
            <a:r>
              <a:rPr lang="ko-KR" altLang="en-US" dirty="0"/>
              <a:t>함수 호출 전체 삭제</a:t>
            </a:r>
            <a:endParaRPr lang="en-US" altLang="ko-K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4A179F-A948-4099-9738-FB76A2B5B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46" y="890337"/>
            <a:ext cx="203166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3" name="_x46683800">
            <a:extLst>
              <a:ext uri="{FF2B5EF4-FFF2-40B4-BE49-F238E27FC236}">
                <a16:creationId xmlns:a16="http://schemas.microsoft.com/office/drawing/2014/main" id="{BCABABC7-76DE-4A14-85A5-A06037F8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7" y="1347537"/>
            <a:ext cx="8999622" cy="455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E9F15-E172-450A-85AD-2E74A929A106}"/>
              </a:ext>
            </a:extLst>
          </p:cNvPr>
          <p:cNvSpPr txBox="1"/>
          <p:nvPr/>
        </p:nvSpPr>
        <p:spPr>
          <a:xfrm>
            <a:off x="709863" y="6196263"/>
            <a:ext cx="899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이후는 </a:t>
            </a:r>
            <a:r>
              <a:rPr lang="ko-KR" altLang="en-US" dirty="0" err="1"/>
              <a:t>전체삭제하기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번에서 만든</a:t>
            </a:r>
            <a:r>
              <a:rPr lang="en-US" altLang="ko-KR" dirty="0"/>
              <a:t> </a:t>
            </a:r>
            <a:r>
              <a:rPr lang="en-US" altLang="ko-KR" dirty="0" err="1"/>
              <a:t>service,DAO,Mapper</a:t>
            </a:r>
            <a:r>
              <a:rPr lang="ko-KR" altLang="en-US" dirty="0"/>
              <a:t>와 똑같이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667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84CDEA-E28D-421F-9388-916655CAA32E}"/>
              </a:ext>
            </a:extLst>
          </p:cNvPr>
          <p:cNvSpPr txBox="1"/>
          <p:nvPr/>
        </p:nvSpPr>
        <p:spPr>
          <a:xfrm>
            <a:off x="938464" y="433136"/>
            <a:ext cx="743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17. </a:t>
            </a:r>
            <a:r>
              <a:rPr lang="ko-KR" altLang="en-US" dirty="0"/>
              <a:t>개별 주문 확인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22BAE3-6476-4776-A041-C54DED03A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32" y="-120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92C074A-D75E-423F-8E6E-FE0DDE08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9" y="1247636"/>
            <a:ext cx="4090737" cy="387050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28983A8-4AFA-46BA-B141-FFD46BB1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23" y="890336"/>
            <a:ext cx="6684477" cy="539308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B826BF-D7DE-4193-9067-9D0660E635A0}"/>
              </a:ext>
            </a:extLst>
          </p:cNvPr>
          <p:cNvSpPr/>
          <p:nvPr/>
        </p:nvSpPr>
        <p:spPr>
          <a:xfrm>
            <a:off x="4475747" y="3428999"/>
            <a:ext cx="830179" cy="457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1C11E-88B1-413D-9985-649187FECF45}"/>
              </a:ext>
            </a:extLst>
          </p:cNvPr>
          <p:cNvSpPr txBox="1"/>
          <p:nvPr/>
        </p:nvSpPr>
        <p:spPr>
          <a:xfrm>
            <a:off x="469232" y="5594684"/>
            <a:ext cx="400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개별 주문 </a:t>
            </a:r>
            <a:r>
              <a:rPr lang="ko-KR" altLang="en-US" dirty="0" err="1"/>
              <a:t>클릭시</a:t>
            </a:r>
            <a:r>
              <a:rPr lang="ko-KR" altLang="en-US" dirty="0"/>
              <a:t> 오른쪽과 같은 페이지를 만들어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4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977D935-A3CD-4EBE-BF46-D98AB1F33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752338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11650800">
            <a:extLst>
              <a:ext uri="{FF2B5EF4-FFF2-40B4-BE49-F238E27FC236}">
                <a16:creationId xmlns:a16="http://schemas.microsoft.com/office/drawing/2014/main" id="{1F61B0C4-C5B7-4A2A-A958-400A7381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330"/>
            <a:ext cx="12192000" cy="63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9A54F-708C-4010-9DAA-656C87DF998E}"/>
              </a:ext>
            </a:extLst>
          </p:cNvPr>
          <p:cNvSpPr txBox="1"/>
          <p:nvPr/>
        </p:nvSpPr>
        <p:spPr>
          <a:xfrm>
            <a:off x="0" y="0"/>
            <a:ext cx="651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오라클 연동과 패키지 구성</a:t>
            </a:r>
          </a:p>
        </p:txBody>
      </p:sp>
    </p:spTree>
    <p:extLst>
      <p:ext uri="{BB962C8B-B14F-4D97-AF65-F5344CB8AC3E}">
        <p14:creationId xmlns:p14="http://schemas.microsoft.com/office/powerpoint/2010/main" val="758982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C54660-6296-41EA-9128-D6725EC5C753}"/>
              </a:ext>
            </a:extLst>
          </p:cNvPr>
          <p:cNvSpPr txBox="1"/>
          <p:nvPr/>
        </p:nvSpPr>
        <p:spPr>
          <a:xfrm>
            <a:off x="541421" y="601579"/>
            <a:ext cx="97455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17.</a:t>
            </a:r>
            <a:r>
              <a:rPr lang="ko-KR" altLang="en-US" dirty="0"/>
              <a:t>개별 주문 확인 구현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주문 버튼에 </a:t>
            </a:r>
            <a:r>
              <a:rPr lang="en-US" altLang="ko-KR" dirty="0" err="1"/>
              <a:t>orderBtn</a:t>
            </a:r>
            <a:r>
              <a:rPr lang="en-US" altLang="ko-KR" dirty="0"/>
              <a:t> </a:t>
            </a:r>
            <a:r>
              <a:rPr lang="ko-KR" altLang="en-US" dirty="0"/>
              <a:t>이라는 클래스 이름을 넣어준다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개별 주문버튼에 </a:t>
            </a:r>
            <a:r>
              <a:rPr lang="en-US" altLang="ko-KR" dirty="0"/>
              <a:t>num</a:t>
            </a:r>
            <a:r>
              <a:rPr lang="ko-KR" altLang="en-US" dirty="0"/>
              <a:t>값을 가지고 </a:t>
            </a:r>
            <a:r>
              <a:rPr lang="en-US" altLang="ko-KR" dirty="0" err="1"/>
              <a:t>CartOrderConfirmServlet</a:t>
            </a:r>
            <a:r>
              <a:rPr lang="ko-KR" altLang="en-US" dirty="0"/>
              <a:t>을 링크 걸어준다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3"/>
            </a:pPr>
            <a:r>
              <a:rPr lang="en-US" altLang="ko-KR" dirty="0" err="1"/>
              <a:t>CartOrderConfirmServlet</a:t>
            </a:r>
            <a:r>
              <a:rPr lang="en-US" altLang="ko-KR" dirty="0"/>
              <a:t>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회원 전용 처리 후 주문 번호를 저장하고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dirty="0" err="1"/>
              <a:t>service.cartbyNum</a:t>
            </a:r>
            <a:r>
              <a:rPr lang="en-US" altLang="ko-KR" dirty="0"/>
              <a:t>()=&gt;</a:t>
            </a:r>
            <a:r>
              <a:rPr lang="ko-KR" altLang="en-US" dirty="0"/>
              <a:t> 주문정보 읽어오고 </a:t>
            </a:r>
            <a:r>
              <a:rPr lang="en-US" altLang="ko-KR" dirty="0"/>
              <a:t>=&gt;</a:t>
            </a:r>
            <a:r>
              <a:rPr lang="en-US" altLang="ko-KR" dirty="0" err="1"/>
              <a:t>mapper.cartbyNum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en-US" altLang="ko-KR" dirty="0" err="1"/>
              <a:t>nextPage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 err="1"/>
              <a:t>orderConfirm.jsp</a:t>
            </a:r>
            <a:r>
              <a:rPr lang="ko-KR" altLang="en-US" dirty="0"/>
              <a:t>로 지정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 err="1"/>
              <a:t>WebContent</a:t>
            </a:r>
            <a:r>
              <a:rPr lang="ko-KR" altLang="en-US" dirty="0"/>
              <a:t>밖에 </a:t>
            </a:r>
            <a:r>
              <a:rPr lang="en-US" altLang="ko-KR" dirty="0" err="1"/>
              <a:t>orderConfirm.jsp</a:t>
            </a:r>
            <a:r>
              <a:rPr lang="en-US" altLang="ko-KR" dirty="0"/>
              <a:t> </a:t>
            </a:r>
            <a:r>
              <a:rPr lang="ko-KR" altLang="en-US" dirty="0"/>
              <a:t>만들어 </a:t>
            </a:r>
            <a:r>
              <a:rPr lang="en-US" altLang="ko-KR" dirty="0"/>
              <a:t>top, menu, order</a:t>
            </a:r>
            <a:r>
              <a:rPr lang="ko-KR" altLang="en-US" dirty="0"/>
              <a:t>폴더 안에 </a:t>
            </a:r>
            <a:r>
              <a:rPr lang="en-US" altLang="ko-KR" dirty="0" err="1"/>
              <a:t>orderConfirm.jsp</a:t>
            </a:r>
            <a:r>
              <a:rPr lang="en-US" altLang="ko-KR" dirty="0"/>
              <a:t> </a:t>
            </a:r>
            <a:r>
              <a:rPr lang="ko-KR" altLang="en-US" dirty="0"/>
              <a:t>를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인클루드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en-US" altLang="ko-KR" dirty="0" err="1"/>
              <a:t>orderConfirm.jsp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CartDTO</a:t>
            </a:r>
            <a:r>
              <a:rPr lang="ko-KR" altLang="en-US" dirty="0"/>
              <a:t>와 </a:t>
            </a:r>
            <a:r>
              <a:rPr lang="en-US" altLang="ko-KR" dirty="0" err="1"/>
              <a:t>MemberDTO</a:t>
            </a:r>
            <a:r>
              <a:rPr lang="en-US" altLang="ko-KR" dirty="0"/>
              <a:t> </a:t>
            </a:r>
            <a:r>
              <a:rPr lang="ko-KR" altLang="en-US" dirty="0"/>
              <a:t>에서 받은 데이터를 저장한다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각 부분에 필요한 데이터를 넘겨준다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배송지가 동일한 경우 선택하세요 라는 체크 박스 부분 이벤트 처리</a:t>
            </a:r>
          </a:p>
        </p:txBody>
      </p:sp>
    </p:spTree>
    <p:extLst>
      <p:ext uri="{BB962C8B-B14F-4D97-AF65-F5344CB8AC3E}">
        <p14:creationId xmlns:p14="http://schemas.microsoft.com/office/powerpoint/2010/main" val="239485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F6950-2BE8-4FB6-A4AF-FBE7CC15DA02}"/>
              </a:ext>
            </a:extLst>
          </p:cNvPr>
          <p:cNvSpPr txBox="1"/>
          <p:nvPr/>
        </p:nvSpPr>
        <p:spPr>
          <a:xfrm>
            <a:off x="436145" y="53722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주문 버튼에 </a:t>
            </a:r>
            <a:r>
              <a:rPr lang="en-US" altLang="ko-KR" dirty="0" err="1"/>
              <a:t>orderBtn</a:t>
            </a:r>
            <a:r>
              <a:rPr lang="en-US" altLang="ko-KR" dirty="0"/>
              <a:t> </a:t>
            </a:r>
            <a:r>
              <a:rPr lang="ko-KR" altLang="en-US" dirty="0"/>
              <a:t>이라는 클래스 이름을 넣어준다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4B1788A-6974-4F7A-A50C-265FE7C2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3" y="1176337"/>
            <a:ext cx="6885322" cy="847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4B648-0F50-4FA1-AE95-502DCD78E3E2}"/>
              </a:ext>
            </a:extLst>
          </p:cNvPr>
          <p:cNvSpPr txBox="1"/>
          <p:nvPr/>
        </p:nvSpPr>
        <p:spPr>
          <a:xfrm>
            <a:off x="633036" y="2480193"/>
            <a:ext cx="8571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개별 주문버튼에 </a:t>
            </a:r>
            <a:r>
              <a:rPr lang="en-US" altLang="ko-KR" dirty="0"/>
              <a:t>num</a:t>
            </a:r>
            <a:r>
              <a:rPr lang="ko-KR" altLang="en-US" dirty="0"/>
              <a:t>값을 가지고 </a:t>
            </a:r>
            <a:r>
              <a:rPr lang="en-US" altLang="ko-KR" dirty="0" err="1"/>
              <a:t>CartOrderConfirmServlet</a:t>
            </a:r>
            <a:r>
              <a:rPr lang="ko-KR" altLang="en-US" dirty="0"/>
              <a:t>을 링크 걸어준다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8F95F8E-8C0C-4DAA-A52C-113EFB9D4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35" y="2964694"/>
            <a:ext cx="167645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1" name="_x46683080">
            <a:extLst>
              <a:ext uri="{FF2B5EF4-FFF2-40B4-BE49-F238E27FC236}">
                <a16:creationId xmlns:a16="http://schemas.microsoft.com/office/drawing/2014/main" id="{34CE1702-9E0C-4786-BF21-DB6E8ED4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6" y="3421894"/>
            <a:ext cx="7031080" cy="171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59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11FA4D-464F-4183-9941-EB0AD1859EF6}"/>
              </a:ext>
            </a:extLst>
          </p:cNvPr>
          <p:cNvSpPr txBox="1"/>
          <p:nvPr/>
        </p:nvSpPr>
        <p:spPr>
          <a:xfrm>
            <a:off x="914400" y="392353"/>
            <a:ext cx="9357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 err="1"/>
              <a:t>CartOrderConfirmServlet</a:t>
            </a:r>
            <a:r>
              <a:rPr lang="en-US" altLang="ko-KR" dirty="0"/>
              <a:t>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회원 전용 처리 후 주문 번호를 저장하고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dirty="0" err="1"/>
              <a:t>service.cartbyNum</a:t>
            </a:r>
            <a:r>
              <a:rPr lang="en-US" altLang="ko-KR" dirty="0"/>
              <a:t>()=&gt;</a:t>
            </a:r>
            <a:r>
              <a:rPr lang="ko-KR" altLang="en-US" dirty="0"/>
              <a:t> 주문정보 읽어오고 </a:t>
            </a:r>
            <a:r>
              <a:rPr lang="en-US" altLang="ko-KR" dirty="0"/>
              <a:t>=&gt;</a:t>
            </a:r>
            <a:r>
              <a:rPr lang="en-US" altLang="ko-KR" dirty="0" err="1"/>
              <a:t>mapper.cartbyNum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en-US" altLang="ko-KR" dirty="0" err="1"/>
              <a:t>nextPage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 err="1"/>
              <a:t>orderConfirm.jsp</a:t>
            </a:r>
            <a:r>
              <a:rPr lang="ko-KR" altLang="en-US" dirty="0"/>
              <a:t>로 지정</a:t>
            </a:r>
            <a:r>
              <a:rPr lang="en-US" altLang="ko-KR" dirty="0"/>
              <a:t>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3D522F-7ACE-450D-81C6-0EDC7D421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30968"/>
            <a:ext cx="1724738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5" name="_x46684200">
            <a:extLst>
              <a:ext uri="{FF2B5EF4-FFF2-40B4-BE49-F238E27FC236}">
                <a16:creationId xmlns:a16="http://schemas.microsoft.com/office/drawing/2014/main" id="{82540252-F020-4493-A9EA-E5970C0D8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88168"/>
            <a:ext cx="8939463" cy="31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68323BA0-A0AF-4135-9AC9-9DD81CA35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969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7" name="_x46684600">
            <a:extLst>
              <a:ext uri="{FF2B5EF4-FFF2-40B4-BE49-F238E27FC236}">
                <a16:creationId xmlns:a16="http://schemas.microsoft.com/office/drawing/2014/main" id="{3EEE2D4D-8567-455A-AE70-07E24FA5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03888"/>
            <a:ext cx="8939463" cy="140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42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47DE6D-F868-4172-B1CA-23BD387E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4" y="1114425"/>
            <a:ext cx="5438775" cy="2628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A0ACCA5-789B-496B-8710-66BA9C3F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71800"/>
            <a:ext cx="6048375" cy="9144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FFB209A-EEEF-4ED3-80EE-99219B24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34" y="4429125"/>
            <a:ext cx="6248400" cy="1171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BAA2E-DFBB-4DF5-B330-9034A7CCCC73}"/>
              </a:ext>
            </a:extLst>
          </p:cNvPr>
          <p:cNvSpPr txBox="1"/>
          <p:nvPr/>
        </p:nvSpPr>
        <p:spPr>
          <a:xfrm>
            <a:off x="976393" y="619932"/>
            <a:ext cx="3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CartService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21F64-3AA1-4739-A6FA-98C4FE36D26E}"/>
              </a:ext>
            </a:extLst>
          </p:cNvPr>
          <p:cNvSpPr txBox="1"/>
          <p:nvPr/>
        </p:nvSpPr>
        <p:spPr>
          <a:xfrm>
            <a:off x="976392" y="4002680"/>
            <a:ext cx="3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FAD83-F7AE-4FEE-B6F6-3AC6B5DFC3F0}"/>
              </a:ext>
            </a:extLst>
          </p:cNvPr>
          <p:cNvSpPr txBox="1"/>
          <p:nvPr/>
        </p:nvSpPr>
        <p:spPr>
          <a:xfrm>
            <a:off x="6020525" y="2355222"/>
            <a:ext cx="3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7091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39E24-8393-4BD2-A978-EF97D00C362E}"/>
              </a:ext>
            </a:extLst>
          </p:cNvPr>
          <p:cNvSpPr txBox="1"/>
          <p:nvPr/>
        </p:nvSpPr>
        <p:spPr>
          <a:xfrm>
            <a:off x="448175" y="380545"/>
            <a:ext cx="9911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 err="1"/>
              <a:t>WebContent</a:t>
            </a:r>
            <a:r>
              <a:rPr lang="ko-KR" altLang="en-US" dirty="0"/>
              <a:t>밖에 </a:t>
            </a:r>
            <a:r>
              <a:rPr lang="en-US" altLang="ko-KR" dirty="0" err="1"/>
              <a:t>orderConfirm.jsp</a:t>
            </a:r>
            <a:r>
              <a:rPr lang="en-US" altLang="ko-KR" dirty="0"/>
              <a:t> </a:t>
            </a:r>
            <a:r>
              <a:rPr lang="ko-KR" altLang="en-US" dirty="0"/>
              <a:t>만들어 </a:t>
            </a:r>
            <a:r>
              <a:rPr lang="en-US" altLang="ko-KR" dirty="0"/>
              <a:t>top, menu, order</a:t>
            </a:r>
            <a:r>
              <a:rPr lang="ko-KR" altLang="en-US" dirty="0"/>
              <a:t>폴더 안에 </a:t>
            </a:r>
            <a:r>
              <a:rPr lang="en-US" altLang="ko-KR" dirty="0" err="1"/>
              <a:t>orderConfirm.jsp</a:t>
            </a:r>
            <a:r>
              <a:rPr lang="en-US" altLang="ko-KR" dirty="0"/>
              <a:t> </a:t>
            </a:r>
            <a:r>
              <a:rPr lang="ko-KR" altLang="en-US" dirty="0"/>
              <a:t>를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인클루드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9AD8E6C-9E73-4ED5-BAC2-D97FC85E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16" y="1943100"/>
            <a:ext cx="2514600" cy="29718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E5451F4-5A3D-43E5-853A-B2438F8A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76" y="1819275"/>
            <a:ext cx="64103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360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8E5799-81B1-405D-9F21-0F7598756F57}"/>
              </a:ext>
            </a:extLst>
          </p:cNvPr>
          <p:cNvSpPr txBox="1"/>
          <p:nvPr/>
        </p:nvSpPr>
        <p:spPr>
          <a:xfrm>
            <a:off x="448176" y="386698"/>
            <a:ext cx="887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orderConfirm.jsp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CartDTO</a:t>
            </a:r>
            <a:r>
              <a:rPr lang="ko-KR" altLang="en-US" dirty="0"/>
              <a:t>와 </a:t>
            </a:r>
            <a:r>
              <a:rPr lang="en-US" altLang="ko-KR" dirty="0" err="1"/>
              <a:t>MemberDTO</a:t>
            </a:r>
            <a:r>
              <a:rPr lang="en-US" altLang="ko-KR" dirty="0"/>
              <a:t> </a:t>
            </a:r>
            <a:r>
              <a:rPr lang="ko-KR" altLang="en-US" dirty="0"/>
              <a:t>에서 받은 데이터를 저장한다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3FFB02-B111-47CE-A12F-FE01DD01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84" y="756030"/>
            <a:ext cx="152646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89" name="_x46682760">
            <a:extLst>
              <a:ext uri="{FF2B5EF4-FFF2-40B4-BE49-F238E27FC236}">
                <a16:creationId xmlns:a16="http://schemas.microsoft.com/office/drawing/2014/main" id="{BE23FE74-65AE-41BE-9535-BDB8CAA4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4" y="1213230"/>
            <a:ext cx="6761748" cy="51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52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F5442E-DCF8-400B-8570-E5052A0DF5C8}"/>
              </a:ext>
            </a:extLst>
          </p:cNvPr>
          <p:cNvSpPr txBox="1"/>
          <p:nvPr/>
        </p:nvSpPr>
        <p:spPr>
          <a:xfrm>
            <a:off x="460208" y="428945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각 부분에 필요한 데이터를 넘겨준다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2574893-F4CE-4D93-9C78-310EEABD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8" y="1551823"/>
            <a:ext cx="5635792" cy="39338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F7AE059-197E-4E5E-8ACC-969D74DD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3611"/>
            <a:ext cx="5635792" cy="5810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B2EECD-7C89-4DFA-9B82-0AD3FBF20313}"/>
              </a:ext>
            </a:extLst>
          </p:cNvPr>
          <p:cNvSpPr txBox="1"/>
          <p:nvPr/>
        </p:nvSpPr>
        <p:spPr>
          <a:xfrm>
            <a:off x="1100380" y="5839524"/>
            <a:ext cx="412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그림과 같이 필요한 데이터를 넣어준다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8971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428F4-3C88-4725-ACF4-8614ED0EA613}"/>
              </a:ext>
            </a:extLst>
          </p:cNvPr>
          <p:cNvSpPr txBox="1"/>
          <p:nvPr/>
        </p:nvSpPr>
        <p:spPr>
          <a:xfrm>
            <a:off x="616617" y="223666"/>
            <a:ext cx="7697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배송지가 동일한 경우 선택하세요 라는 체크 박스 부분 이벤트 처리</a:t>
            </a:r>
            <a:endParaRPr lang="en-US" altLang="ko-KR" dirty="0"/>
          </a:p>
          <a:p>
            <a:r>
              <a:rPr lang="en-US" altLang="ko-KR" dirty="0"/>
              <a:t>     (</a:t>
            </a:r>
            <a:r>
              <a:rPr lang="en-US" altLang="ko-KR" dirty="0" err="1"/>
              <a:t>orderConFirm.jsp</a:t>
            </a:r>
            <a:r>
              <a:rPr lang="ko-KR" altLang="en-US" dirty="0"/>
              <a:t>에서 이벤트 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B26AFC2-E64E-4250-A16C-3FAA6214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09637"/>
            <a:ext cx="5334000" cy="503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0D3D8-D69B-4DAD-A589-D6A1ED8471CF}"/>
              </a:ext>
            </a:extLst>
          </p:cNvPr>
          <p:cNvSpPr txBox="1"/>
          <p:nvPr/>
        </p:nvSpPr>
        <p:spPr>
          <a:xfrm>
            <a:off x="7116679" y="1359364"/>
            <a:ext cx="312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체크박스 </a:t>
            </a:r>
            <a:r>
              <a:rPr lang="ko-KR" altLang="en-US" dirty="0" err="1"/>
              <a:t>체크시</a:t>
            </a:r>
            <a:r>
              <a:rPr lang="ko-KR" altLang="en-US" dirty="0"/>
              <a:t> 고객정보의 데이터를 </a:t>
            </a:r>
            <a:r>
              <a:rPr lang="ko-KR" altLang="en-US" dirty="0" err="1"/>
              <a:t>배송지</a:t>
            </a:r>
            <a:r>
              <a:rPr lang="ko-KR" altLang="en-US" dirty="0"/>
              <a:t> 정보에 똑같이 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97D562F7-E7B5-44F0-A902-2107990FFFD5}"/>
              </a:ext>
            </a:extLst>
          </p:cNvPr>
          <p:cNvSpPr/>
          <p:nvPr/>
        </p:nvSpPr>
        <p:spPr>
          <a:xfrm>
            <a:off x="6096000" y="1682666"/>
            <a:ext cx="846221" cy="276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E3F0F42-A17C-4327-AF7F-36437E882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3" name="_x46683800">
            <a:extLst>
              <a:ext uri="{FF2B5EF4-FFF2-40B4-BE49-F238E27FC236}">
                <a16:creationId xmlns:a16="http://schemas.microsoft.com/office/drawing/2014/main" id="{A1053A3D-6EDC-4D04-AED3-031B2142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557670"/>
            <a:ext cx="6096000" cy="33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102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778FF-4FCB-462F-8835-B73EBC5298DF}"/>
              </a:ext>
            </a:extLst>
          </p:cNvPr>
          <p:cNvSpPr txBox="1"/>
          <p:nvPr/>
        </p:nvSpPr>
        <p:spPr>
          <a:xfrm>
            <a:off x="421105" y="421105"/>
            <a:ext cx="382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18.</a:t>
            </a:r>
            <a:r>
              <a:rPr lang="ko-KR" altLang="en-US" dirty="0"/>
              <a:t>개별주문확인</a:t>
            </a:r>
            <a:r>
              <a:rPr lang="en-US" altLang="ko-KR" dirty="0"/>
              <a:t>- </a:t>
            </a:r>
            <a:r>
              <a:rPr lang="ko-KR" altLang="en-US" dirty="0"/>
              <a:t>주문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4DC5C6-8545-4DC0-80A3-69FF7E56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8" y="1082842"/>
            <a:ext cx="4694322" cy="481263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234FF53-F8BD-48A7-81DD-B5B5535E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5771"/>
            <a:ext cx="5928812" cy="500513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75C4048-217E-4093-8845-66CE5096D06F}"/>
              </a:ext>
            </a:extLst>
          </p:cNvPr>
          <p:cNvSpPr/>
          <p:nvPr/>
        </p:nvSpPr>
        <p:spPr>
          <a:xfrm>
            <a:off x="4860758" y="3200400"/>
            <a:ext cx="90236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3EA33-538D-4B4D-960E-2E197E011E68}"/>
              </a:ext>
            </a:extLst>
          </p:cNvPr>
          <p:cNvSpPr txBox="1"/>
          <p:nvPr/>
        </p:nvSpPr>
        <p:spPr>
          <a:xfrm>
            <a:off x="6096000" y="5895473"/>
            <a:ext cx="498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결제하기를 </a:t>
            </a:r>
            <a:r>
              <a:rPr lang="ko-KR" altLang="en-US" dirty="0" err="1"/>
              <a:t>눌렀을때</a:t>
            </a:r>
            <a:r>
              <a:rPr lang="ko-KR" altLang="en-US" dirty="0"/>
              <a:t> 주문완료 화면으로 이동 시켜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0008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EE4C3B-CE0E-4E12-B1EB-ED2CE78D3ED6}"/>
              </a:ext>
            </a:extLst>
          </p:cNvPr>
          <p:cNvSpPr txBox="1"/>
          <p:nvPr/>
        </p:nvSpPr>
        <p:spPr>
          <a:xfrm>
            <a:off x="553452" y="348915"/>
            <a:ext cx="107802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18. </a:t>
            </a:r>
            <a:r>
              <a:rPr lang="ko-KR" altLang="en-US" sz="2000" dirty="0"/>
              <a:t>개별주문확인</a:t>
            </a:r>
            <a:r>
              <a:rPr lang="en-US" altLang="ko-KR" sz="2000" dirty="0"/>
              <a:t>-</a:t>
            </a:r>
            <a:r>
              <a:rPr lang="ko-KR" altLang="en-US" sz="2000" dirty="0"/>
              <a:t>주문 구현 순서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orderConfirm.jsp</a:t>
            </a:r>
            <a:r>
              <a:rPr lang="ko-KR" altLang="en-US" dirty="0"/>
              <a:t>에 액션을 </a:t>
            </a:r>
            <a:r>
              <a:rPr lang="en-US" altLang="ko-KR" dirty="0" err="1"/>
              <a:t>CartOrderDoneServlet</a:t>
            </a:r>
            <a:r>
              <a:rPr lang="ko-KR" altLang="en-US" dirty="0"/>
              <a:t>으로 설정해준다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CartOrderDoneServlet</a:t>
            </a:r>
            <a:r>
              <a:rPr lang="ko-KR" altLang="en-US" dirty="0"/>
              <a:t>에서 회원</a:t>
            </a:r>
            <a:r>
              <a:rPr lang="en-US" altLang="ko-KR" dirty="0"/>
              <a:t> </a:t>
            </a:r>
            <a:r>
              <a:rPr lang="ko-KR" altLang="en-US" dirty="0"/>
              <a:t>전용 처리 후 데이터를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저장한 데이터를 통해 </a:t>
            </a:r>
            <a:r>
              <a:rPr lang="en-US" altLang="ko-KR" dirty="0"/>
              <a:t>Service, DAO, Mapper </a:t>
            </a:r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orderDTO</a:t>
            </a:r>
            <a:r>
              <a:rPr lang="ko-KR" altLang="en-US" dirty="0"/>
              <a:t>의 데이터를 </a:t>
            </a:r>
            <a:r>
              <a:rPr lang="en-US" altLang="ko-KR" dirty="0"/>
              <a:t>request</a:t>
            </a:r>
            <a:r>
              <a:rPr lang="ko-KR" altLang="en-US" dirty="0"/>
              <a:t>에 담아 </a:t>
            </a:r>
            <a:r>
              <a:rPr lang="en-US" altLang="ko-KR" dirty="0" err="1"/>
              <a:t>orderDone,jsp</a:t>
            </a:r>
            <a:r>
              <a:rPr lang="ko-KR" altLang="en-US" dirty="0"/>
              <a:t>로 넘겨준다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order</a:t>
            </a:r>
            <a:r>
              <a:rPr lang="ko-KR" altLang="en-US" dirty="0"/>
              <a:t>폴더를 만들 고 </a:t>
            </a:r>
            <a:r>
              <a:rPr lang="ko-KR" altLang="en-US" dirty="0" err="1"/>
              <a:t>그안에</a:t>
            </a:r>
            <a:r>
              <a:rPr lang="ko-KR" altLang="en-US" dirty="0"/>
              <a:t> </a:t>
            </a:r>
            <a:r>
              <a:rPr lang="en-US" altLang="ko-KR" dirty="0" err="1"/>
              <a:t>orderDone.jsp</a:t>
            </a:r>
            <a:r>
              <a:rPr lang="ko-KR" altLang="en-US" dirty="0"/>
              <a:t>를 만들고 폴더 밖에서도 </a:t>
            </a:r>
            <a:r>
              <a:rPr lang="en-US" altLang="ko-KR" dirty="0" err="1"/>
              <a:t>orderDone.jsp</a:t>
            </a:r>
            <a:r>
              <a:rPr lang="ko-KR" altLang="en-US" dirty="0"/>
              <a:t>를 만들고 </a:t>
            </a:r>
            <a:r>
              <a:rPr lang="en-US" altLang="ko-KR" dirty="0"/>
              <a:t>top,         menu, order</a:t>
            </a:r>
            <a:r>
              <a:rPr lang="ko-KR" altLang="en-US" dirty="0"/>
              <a:t>폴더 안에 </a:t>
            </a:r>
            <a:r>
              <a:rPr lang="en-US" altLang="ko-KR" dirty="0" err="1"/>
              <a:t>orderDone.jsp</a:t>
            </a:r>
            <a:r>
              <a:rPr lang="ko-KR" altLang="en-US" dirty="0"/>
              <a:t>를 </a:t>
            </a:r>
            <a:r>
              <a:rPr lang="ko-KR" altLang="en-US" dirty="0" err="1"/>
              <a:t>인클루드한다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en-US" altLang="ko-KR" dirty="0" err="1"/>
              <a:t>orderDone.jsp</a:t>
            </a:r>
            <a:r>
              <a:rPr lang="ko-KR" altLang="en-US" dirty="0"/>
              <a:t>에서 데이터를 뿌리고 필요한 곳에 데이터를 넣는다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마지막으로 주문조회 페이지 이동 링크에 </a:t>
            </a:r>
            <a:r>
              <a:rPr lang="en-US" altLang="ko-KR" dirty="0" err="1"/>
              <a:t>CartLIstServlet</a:t>
            </a:r>
            <a:r>
              <a:rPr lang="ko-KR" altLang="en-US" dirty="0"/>
              <a:t>을 넣어준다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92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22544</TotalTime>
  <Words>2867</Words>
  <Application>Microsoft Office PowerPoint</Application>
  <PresentationFormat>와이드스크린</PresentationFormat>
  <Paragraphs>409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0" baseType="lpstr">
      <vt:lpstr>맑은 고딕</vt:lpstr>
      <vt:lpstr>함초롬바탕</vt:lpstr>
      <vt:lpstr>Arial</vt:lpstr>
      <vt:lpstr>Office 테마</vt:lpstr>
      <vt:lpstr>쇼핑몰 구축 프로젝트</vt:lpstr>
      <vt:lpstr>목차</vt:lpstr>
      <vt:lpstr>01. 기초</vt:lpstr>
      <vt:lpstr>PowerPoint 프레젠테이션</vt:lpstr>
      <vt:lpstr>프로젝특의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구축 프로젝트</dc:title>
  <dc:creator>NAMHYUNSEUNG</dc:creator>
  <cp:lastModifiedBy>NAMHYUNSEUNG</cp:lastModifiedBy>
  <cp:revision>7</cp:revision>
  <dcterms:created xsi:type="dcterms:W3CDTF">2021-08-26T13:08:26Z</dcterms:created>
  <dcterms:modified xsi:type="dcterms:W3CDTF">2021-09-23T02:40:23Z</dcterms:modified>
</cp:coreProperties>
</file>